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C0D981-C1EA-45CA-A220-58813C24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F87966-CBE0-44F1-A992-C7939C0C0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6A594-8440-4736-801D-9F50EE9D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93D53-E5E9-4850-9719-B649F519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08075-7B18-4F37-B3CE-17E7A8D7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16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8D68F-0097-4872-939B-3375A95A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5BA19-BBA8-454A-A93B-6E559CC3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99961F-B81B-47D6-9264-630DDD48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382437-ABA7-4DA0-94A3-8225E144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8E9A61-9C3E-4FBC-A8F6-45B894F6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B8D7A2-427F-4E8D-9E29-A46E8151F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C3CE96-CD7B-4BB7-B4FA-6A616FCA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35E0C6-67FF-4D89-A216-D1A33D94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FD1B1E-BD5D-4D65-BF79-C9EA239C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7C8A73-DF61-469D-AD32-7E0843CB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28AD9-DA7B-427D-834D-912960E1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ED8B08-8E15-4EF2-BF02-1EA94F36E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870C84-3861-417A-8D63-3B514A74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4C68DE-422C-4487-8CDE-40EC8D93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0B52E-6C0E-4D6D-B178-F7005C5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3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D48D9-8F16-484F-8300-97D13DA2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F79F4F-8FD3-4E5D-BEDB-143C0634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1656B-90B6-4E82-BF0D-721B3D48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D8021-6AB8-4E6B-9612-41C56B4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04D7A-9D02-4B21-90F4-490CDC6A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7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106CC-FE95-4BDD-94DE-40AF51B0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EDECB-8DDE-440B-BA7B-AA471C714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DA8FA3-BF3C-4D66-9C22-B6051AAE5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6EE143-A464-4B52-8643-3ABFF500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4586D1-0FB9-4A52-B1FE-CD3A8DF8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44B602-38F9-4700-B2BD-10654C48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88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E298F-D57A-4B66-B94F-9F7924FC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2372C2-AC4C-4F4C-B31D-ED8C1FAB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E0EF9D-9A99-46F0-8B96-ED9CB1966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326A5E-DA2B-493C-8FCC-E5B21AB96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A79A4A-BB9A-46F4-8B6D-472E5018C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5AFD45-02F4-48D8-A1C9-8A6F0AB2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15FD3-8C00-47B2-8C26-53189ED0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39DF6D-9A58-4B97-9E5F-EAEEAD4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25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73678-BB3F-4971-8FA7-FBD75EC5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9083BB-00FF-4B8F-B8B8-D91F1339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F62CB5-6BEB-4103-9D27-F59E345F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4ADF6A-A9DE-4FC5-8371-51816DD0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1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6DA1AB-2B4C-4102-B4E5-CEB86FBD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339752-634D-42CC-B445-7AA82980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7C1F50-8B86-4F94-BA90-96AAA48B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67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59B9E-272A-4DE0-A5BB-49AB49BC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FC24E2-3CA9-4362-A05B-AF6B1D42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4638B0-B5DE-44C1-A4E1-7A8A06C79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82679F-7B3B-40D4-9247-CA916678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DC7B09-876A-4C82-9A3C-868ED10D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63AC7B-806F-4DB9-BB4C-AB3E9F68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57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65D2D-7BF9-4E90-B1D0-298ACA94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C2E69A-A771-46E8-B9B1-39A4E8073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76965C-5072-4E1B-9030-2B7D4D907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2DE9B2-4C3A-4370-B211-06987C27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A0B7B6-80E7-407D-9835-EEC3DFD7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A634E-49AD-42F5-AB23-794A13A0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7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44D6E9-1D8F-4EC4-9006-F524D711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9EF000-FB99-47D0-BDA7-456320AF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4A065-7F37-42E9-B29D-06C74219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8D3D-1257-479A-A099-E50F5FF83E2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8163A-D5CC-4C16-BAB2-6AD8836BF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19FE0-9C69-46EF-8843-BE16CC898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CF6D-3C5D-45CD-98FA-B0A49AE3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6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421F3-26BC-4DAB-94D3-681D65766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7028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Rivoluzione americana</a:t>
            </a:r>
          </a:p>
        </p:txBody>
      </p:sp>
    </p:spTree>
    <p:extLst>
      <p:ext uri="{BB962C8B-B14F-4D97-AF65-F5344CB8AC3E}">
        <p14:creationId xmlns:p14="http://schemas.microsoft.com/office/powerpoint/2010/main" val="95608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F0B826-26F4-473F-8DED-8F2282CE9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4" y="317500"/>
            <a:ext cx="6533321" cy="6441109"/>
          </a:xfrm>
        </p:spPr>
      </p:pic>
    </p:spTree>
    <p:extLst>
      <p:ext uri="{BB962C8B-B14F-4D97-AF65-F5344CB8AC3E}">
        <p14:creationId xmlns:p14="http://schemas.microsoft.com/office/powerpoint/2010/main" val="344765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E705C12-1019-4BBB-A834-368812761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052"/>
            <a:ext cx="10515600" cy="6414052"/>
          </a:xfrm>
        </p:spPr>
      </p:pic>
    </p:spTree>
    <p:extLst>
      <p:ext uri="{BB962C8B-B14F-4D97-AF65-F5344CB8AC3E}">
        <p14:creationId xmlns:p14="http://schemas.microsoft.com/office/powerpoint/2010/main" val="278154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3AAD61-0BAE-43FB-B820-623B68942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25287"/>
            <a:ext cx="9952383" cy="6361251"/>
          </a:xfrm>
        </p:spPr>
      </p:pic>
    </p:spTree>
    <p:extLst>
      <p:ext uri="{BB962C8B-B14F-4D97-AF65-F5344CB8AC3E}">
        <p14:creationId xmlns:p14="http://schemas.microsoft.com/office/powerpoint/2010/main" val="109182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8CB181-D84A-4D59-B201-5F7A2B2B2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24069"/>
            <a:ext cx="8825948" cy="5713137"/>
          </a:xfrm>
        </p:spPr>
      </p:pic>
    </p:spTree>
    <p:extLst>
      <p:ext uri="{BB962C8B-B14F-4D97-AF65-F5344CB8AC3E}">
        <p14:creationId xmlns:p14="http://schemas.microsoft.com/office/powerpoint/2010/main" val="268364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757D41-495B-4844-A02C-A63E6816B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1" y="868363"/>
            <a:ext cx="7985933" cy="5757724"/>
          </a:xfrm>
        </p:spPr>
      </p:pic>
    </p:spTree>
    <p:extLst>
      <p:ext uri="{BB962C8B-B14F-4D97-AF65-F5344CB8AC3E}">
        <p14:creationId xmlns:p14="http://schemas.microsoft.com/office/powerpoint/2010/main" val="191009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1A57C3-6F1A-4758-BFAC-034D4D68A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3" y="314946"/>
            <a:ext cx="6135757" cy="6543054"/>
          </a:xfrm>
        </p:spPr>
      </p:pic>
    </p:spTree>
    <p:extLst>
      <p:ext uri="{BB962C8B-B14F-4D97-AF65-F5344CB8AC3E}">
        <p14:creationId xmlns:p14="http://schemas.microsoft.com/office/powerpoint/2010/main" val="414691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D46C6F-1206-45B6-8B6C-7E14033F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0" y="212035"/>
            <a:ext cx="6957392" cy="6506818"/>
          </a:xfrm>
        </p:spPr>
      </p:pic>
    </p:spTree>
    <p:extLst>
      <p:ext uri="{BB962C8B-B14F-4D97-AF65-F5344CB8AC3E}">
        <p14:creationId xmlns:p14="http://schemas.microsoft.com/office/powerpoint/2010/main" val="388402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4CBC18-03E3-47D0-BB8E-902844857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487327"/>
            <a:ext cx="7818783" cy="6099003"/>
          </a:xfrm>
        </p:spPr>
      </p:pic>
    </p:spTree>
    <p:extLst>
      <p:ext uri="{BB962C8B-B14F-4D97-AF65-F5344CB8AC3E}">
        <p14:creationId xmlns:p14="http://schemas.microsoft.com/office/powerpoint/2010/main" val="262440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06664E-5854-426E-A2B2-82F49DE14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80" y="371475"/>
            <a:ext cx="8795240" cy="6161088"/>
          </a:xfrm>
        </p:spPr>
      </p:pic>
    </p:spTree>
    <p:extLst>
      <p:ext uri="{BB962C8B-B14F-4D97-AF65-F5344CB8AC3E}">
        <p14:creationId xmlns:p14="http://schemas.microsoft.com/office/powerpoint/2010/main" val="403768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D4EF90-448C-4045-8827-8E1CF2B7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8" y="411163"/>
            <a:ext cx="6824869" cy="6056312"/>
          </a:xfrm>
        </p:spPr>
      </p:pic>
    </p:spTree>
    <p:extLst>
      <p:ext uri="{BB962C8B-B14F-4D97-AF65-F5344CB8AC3E}">
        <p14:creationId xmlns:p14="http://schemas.microsoft.com/office/powerpoint/2010/main" val="389764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D463AE0-919F-48B9-B826-CAAE1DEA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436563"/>
            <a:ext cx="8057322" cy="6096000"/>
          </a:xfrm>
        </p:spPr>
      </p:pic>
    </p:spTree>
    <p:extLst>
      <p:ext uri="{BB962C8B-B14F-4D97-AF65-F5344CB8AC3E}">
        <p14:creationId xmlns:p14="http://schemas.microsoft.com/office/powerpoint/2010/main" val="1646764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La Rivoluzione americana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Rivoluzione americana</dc:title>
  <dc:creator>Michele Pettorruso</dc:creator>
  <cp:lastModifiedBy>Michele Pettorruso</cp:lastModifiedBy>
  <cp:revision>10</cp:revision>
  <dcterms:created xsi:type="dcterms:W3CDTF">2020-04-05T21:05:55Z</dcterms:created>
  <dcterms:modified xsi:type="dcterms:W3CDTF">2020-04-05T21:33:50Z</dcterms:modified>
</cp:coreProperties>
</file>