
<file path=[Content_Types].xml><?xml version="1.0" encoding="utf-8"?>
<Types xmlns="http://schemas.openxmlformats.org/package/2006/content-types">
  <Override PartName="/ppt/slideMasters/slideMaster3.xml" ContentType="application/vnd.openxmlformats-officedocument.presentationml.slideMaster+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3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Lst>
  <p:sldSz cx="12192000" cy="6858000"/>
  <p:notesSz cx="6858000" cy="9144000"/>
  <p:embeddedFontLst>
    <p:embeddedFont>
      <p:font typeface="Open Sans" pitchFamily="34" charset="0"/>
      <p:regular r:id="rId33"/>
    </p:embeddedFont>
    <p:embeddedFont>
      <p:font typeface="Open Sans SemiBold" pitchFamily="34" charset="0"/>
      <p:bold r:id="rId34"/>
    </p:embeddedFont>
    <p:embeddedFont>
      <p:font typeface="Calibri"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29" y="-77"/>
      </p:cViewPr>
      <p:guideLst>
        <p:guide orient="horz" pos="2160"/>
        <p:guide pos="38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4491037" y="4313237"/>
            <a:ext cx="3208337" cy="1185862"/>
          </a:xfrm>
          <a:prstGeom prst="rect">
            <a:avLst/>
          </a:prstGeom>
          <a:noFill/>
          <a:ln>
            <a:noFill/>
          </a:ln>
          <a:effectLst>
            <a:outerShdw blurRad="63500" dist="76200" dir="2700000">
              <a:srgbClr val="808080">
                <a:alpha val="69803"/>
              </a:srgbClr>
            </a:outerShdw>
          </a:effectLst>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 name="Google Shape;12;p2"/>
          <p:cNvSpPr txBox="1">
            <a:spLocks noGrp="1"/>
          </p:cNvSpPr>
          <p:nvPr>
            <p:ph type="body" idx="1"/>
          </p:nvPr>
        </p:nvSpPr>
        <p:spPr>
          <a:xfrm>
            <a:off x="4173537" y="1371600"/>
            <a:ext cx="3883025" cy="2743200"/>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a:lvl1pPr>
            <a:lvl2pPr marL="914400" lvl="1" indent="-342900" algn="ctr">
              <a:lnSpc>
                <a:spcPct val="90000"/>
              </a:lnSpc>
              <a:spcBef>
                <a:spcPts val="1000"/>
              </a:spcBef>
              <a:spcAft>
                <a:spcPts val="0"/>
              </a:spcAft>
              <a:buClr>
                <a:srgbClr val="FFFFFF"/>
              </a:buClr>
              <a:buSzPts val="1800"/>
              <a:buChar char="•"/>
              <a:defRPr/>
            </a:lvl2pPr>
            <a:lvl3pPr marL="1371600" lvl="2" indent="-342900" algn="ctr">
              <a:lnSpc>
                <a:spcPct val="90000"/>
              </a:lnSpc>
              <a:spcBef>
                <a:spcPts val="1000"/>
              </a:spcBef>
              <a:spcAft>
                <a:spcPts val="0"/>
              </a:spcAft>
              <a:buClr>
                <a:srgbClr val="FFFFFF"/>
              </a:buClr>
              <a:buSzPts val="1800"/>
              <a:buChar char="•"/>
              <a:defRPr/>
            </a:lvl3pPr>
            <a:lvl4pPr marL="1828800" lvl="3" indent="-342900" algn="ctr">
              <a:lnSpc>
                <a:spcPct val="90000"/>
              </a:lnSpc>
              <a:spcBef>
                <a:spcPts val="1000"/>
              </a:spcBef>
              <a:spcAft>
                <a:spcPts val="0"/>
              </a:spcAft>
              <a:buClr>
                <a:srgbClr val="FFFFFF"/>
              </a:buClr>
              <a:buSzPts val="1800"/>
              <a:buChar char="•"/>
              <a:defRPr/>
            </a:lvl4pPr>
            <a:lvl5pPr marL="2286000" lvl="4" indent="-342900" algn="ctr">
              <a:lnSpc>
                <a:spcPct val="90000"/>
              </a:lnSpc>
              <a:spcBef>
                <a:spcPts val="1000"/>
              </a:spcBef>
              <a:spcAft>
                <a:spcPts val="0"/>
              </a:spcAft>
              <a:buClr>
                <a:srgbClr val="FFFFF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 name="Google Shape;13;p2"/>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49"/>
        <p:cNvGrpSpPr/>
        <p:nvPr/>
      </p:nvGrpSpPr>
      <p:grpSpPr>
        <a:xfrm>
          <a:off x="0" y="0"/>
          <a:ext cx="0" cy="0"/>
          <a:chOff x="0" y="0"/>
          <a:chExt cx="0" cy="0"/>
        </a:xfrm>
      </p:grpSpPr>
      <p:sp>
        <p:nvSpPr>
          <p:cNvPr id="50" name="Google Shape;50;p11"/>
          <p:cNvSpPr txBox="1">
            <a:spLocks noGrp="1"/>
          </p:cNvSpPr>
          <p:nvPr>
            <p:ph type="title"/>
          </p:nvPr>
        </p:nvSpPr>
        <p:spPr>
          <a:xfrm>
            <a:off x="831850" y="1709738"/>
            <a:ext cx="10515600" cy="2852737"/>
          </a:xfrm>
          <a:prstGeom prst="rect">
            <a:avLst/>
          </a:prstGeom>
          <a:noFill/>
          <a:ln>
            <a:noFill/>
          </a:ln>
          <a:effectLst>
            <a:outerShdw blurRad="63500" dist="76200" dir="2700000">
              <a:srgbClr val="808080">
                <a:alpha val="69803"/>
              </a:srgbClr>
            </a:outerShdw>
          </a:effectLst>
        </p:spPr>
        <p:txBody>
          <a:bodyPr spcFirstLastPara="1" wrap="square" lIns="45700" tIns="45700" rIns="45700"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11"/>
          <p:cNvSpPr txBox="1">
            <a:spLocks noGrp="1"/>
          </p:cNvSpPr>
          <p:nvPr>
            <p:ph type="body" idx="1"/>
          </p:nvPr>
        </p:nvSpPr>
        <p:spPr>
          <a:xfrm>
            <a:off x="831850" y="4589463"/>
            <a:ext cx="10515600" cy="1500187"/>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Clr>
                <a:srgbClr val="FFFFFF"/>
              </a:buClr>
              <a:buSzPts val="2400"/>
              <a:buFont typeface="Open Sans"/>
              <a:buNone/>
              <a:defRPr sz="2400"/>
            </a:lvl1pPr>
            <a:lvl2pPr marL="914400" lvl="1" indent="-228600" algn="ctr">
              <a:lnSpc>
                <a:spcPct val="90000"/>
              </a:lnSpc>
              <a:spcBef>
                <a:spcPts val="1000"/>
              </a:spcBef>
              <a:spcAft>
                <a:spcPts val="0"/>
              </a:spcAft>
              <a:buClr>
                <a:srgbClr val="FFFFFF"/>
              </a:buClr>
              <a:buSzPts val="2000"/>
              <a:buFont typeface="Open Sans"/>
              <a:buNone/>
              <a:defRPr sz="2000"/>
            </a:lvl2pPr>
            <a:lvl3pPr marL="1371600" lvl="2" indent="-228600" algn="ctr">
              <a:lnSpc>
                <a:spcPct val="90000"/>
              </a:lnSpc>
              <a:spcBef>
                <a:spcPts val="1000"/>
              </a:spcBef>
              <a:spcAft>
                <a:spcPts val="0"/>
              </a:spcAft>
              <a:buClr>
                <a:srgbClr val="FFFFFF"/>
              </a:buClr>
              <a:buSzPts val="1800"/>
              <a:buFont typeface="Open Sans"/>
              <a:buNone/>
              <a:defRPr sz="1800"/>
            </a:lvl3pPr>
            <a:lvl4pPr marL="1828800" lvl="3" indent="-228600" algn="ctr">
              <a:lnSpc>
                <a:spcPct val="90000"/>
              </a:lnSpc>
              <a:spcBef>
                <a:spcPts val="1000"/>
              </a:spcBef>
              <a:spcAft>
                <a:spcPts val="0"/>
              </a:spcAft>
              <a:buClr>
                <a:srgbClr val="FFFFFF"/>
              </a:buClr>
              <a:buSzPts val="1600"/>
              <a:buFont typeface="Open Sans"/>
              <a:buNone/>
              <a:defRPr sz="1600"/>
            </a:lvl4pPr>
            <a:lvl5pPr marL="2286000" lvl="4" indent="-228600" algn="ctr">
              <a:lnSpc>
                <a:spcPct val="90000"/>
              </a:lnSpc>
              <a:spcBef>
                <a:spcPts val="1000"/>
              </a:spcBef>
              <a:spcAft>
                <a:spcPts val="0"/>
              </a:spcAft>
              <a:buClr>
                <a:srgbClr val="FFFFFF"/>
              </a:buClr>
              <a:buSzPts val="1600"/>
              <a:buFont typeface="Open Sans"/>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52" name="Google Shape;52;p11"/>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53"/>
        <p:cNvGrpSpPr/>
        <p:nvPr/>
      </p:nvGrpSpPr>
      <p:grpSpPr>
        <a:xfrm>
          <a:off x="0" y="0"/>
          <a:ext cx="0" cy="0"/>
          <a:chOff x="0" y="0"/>
          <a:chExt cx="0" cy="0"/>
        </a:xfrm>
      </p:grpSpPr>
      <p:sp>
        <p:nvSpPr>
          <p:cNvPr id="54" name="Google Shape;54;p12"/>
          <p:cNvSpPr txBox="1">
            <a:spLocks noGrp="1"/>
          </p:cNvSpPr>
          <p:nvPr>
            <p:ph type="ctrTitle"/>
          </p:nvPr>
        </p:nvSpPr>
        <p:spPr>
          <a:xfrm>
            <a:off x="1524000" y="1122363"/>
            <a:ext cx="9144000" cy="2387600"/>
          </a:xfrm>
          <a:prstGeom prst="rect">
            <a:avLst/>
          </a:prstGeom>
          <a:noFill/>
          <a:ln>
            <a:noFill/>
          </a:ln>
          <a:effectLst>
            <a:outerShdw blurRad="63500" dist="76200" dir="2700000">
              <a:srgbClr val="808080">
                <a:alpha val="69803"/>
              </a:srgbClr>
            </a:outerShdw>
          </a:effectLst>
        </p:spPr>
        <p:txBody>
          <a:bodyPr spcFirstLastPara="1" wrap="square" lIns="45700" tIns="45700" rIns="45700"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12"/>
          <p:cNvSpPr txBox="1">
            <a:spLocks noGrp="1"/>
          </p:cNvSpPr>
          <p:nvPr>
            <p:ph type="subTitle" idx="1"/>
          </p:nvPr>
        </p:nvSpPr>
        <p:spPr>
          <a:xfrm>
            <a:off x="1524000" y="3602038"/>
            <a:ext cx="9144000" cy="1655762"/>
          </a:xfrm>
          <a:prstGeom prst="rect">
            <a:avLst/>
          </a:prstGeom>
          <a:noFill/>
          <a:ln>
            <a:noFill/>
          </a:ln>
        </p:spPr>
        <p:txBody>
          <a:bodyPr spcFirstLastPara="1" wrap="square" lIns="45700" tIns="45700" rIns="45700" bIns="45700" anchor="t" anchorCtr="0">
            <a:noAutofit/>
          </a:bodyPr>
          <a:lstStyle>
            <a:lvl1pPr lvl="0" algn="ctr">
              <a:lnSpc>
                <a:spcPct val="90000"/>
              </a:lnSpc>
              <a:spcBef>
                <a:spcPts val="1000"/>
              </a:spcBef>
              <a:spcAft>
                <a:spcPts val="0"/>
              </a:spcAft>
              <a:buClr>
                <a:srgbClr val="FFFFFF"/>
              </a:buClr>
              <a:buSzPts val="2400"/>
              <a:buFont typeface="Open Sans"/>
              <a:buNone/>
              <a:defRPr sz="2400"/>
            </a:lvl1pPr>
            <a:lvl2pPr lvl="1" algn="ctr">
              <a:lnSpc>
                <a:spcPct val="90000"/>
              </a:lnSpc>
              <a:spcBef>
                <a:spcPts val="1000"/>
              </a:spcBef>
              <a:spcAft>
                <a:spcPts val="0"/>
              </a:spcAft>
              <a:buClr>
                <a:srgbClr val="FFFFFF"/>
              </a:buClr>
              <a:buSzPts val="2000"/>
              <a:buFont typeface="Open Sans"/>
              <a:buNone/>
              <a:defRPr sz="2000"/>
            </a:lvl2pPr>
            <a:lvl3pPr lvl="2" algn="ctr">
              <a:lnSpc>
                <a:spcPct val="90000"/>
              </a:lnSpc>
              <a:spcBef>
                <a:spcPts val="1000"/>
              </a:spcBef>
              <a:spcAft>
                <a:spcPts val="0"/>
              </a:spcAft>
              <a:buClr>
                <a:srgbClr val="FFFFFF"/>
              </a:buClr>
              <a:buSzPts val="1800"/>
              <a:buFont typeface="Open Sans"/>
              <a:buNone/>
              <a:defRPr sz="1800"/>
            </a:lvl3pPr>
            <a:lvl4pPr lvl="3" algn="ctr">
              <a:lnSpc>
                <a:spcPct val="90000"/>
              </a:lnSpc>
              <a:spcBef>
                <a:spcPts val="1000"/>
              </a:spcBef>
              <a:spcAft>
                <a:spcPts val="0"/>
              </a:spcAft>
              <a:buClr>
                <a:srgbClr val="FFFFFF"/>
              </a:buClr>
              <a:buSzPts val="1600"/>
              <a:buFont typeface="Open Sans"/>
              <a:buNone/>
              <a:defRPr sz="1600"/>
            </a:lvl4pPr>
            <a:lvl5pPr lvl="4" algn="ctr">
              <a:lnSpc>
                <a:spcPct val="90000"/>
              </a:lnSpc>
              <a:spcBef>
                <a:spcPts val="1000"/>
              </a:spcBef>
              <a:spcAft>
                <a:spcPts val="0"/>
              </a:spcAft>
              <a:buClr>
                <a:srgbClr val="FFFFFF"/>
              </a:buClr>
              <a:buSzPts val="1600"/>
              <a:buFont typeface="Open Sans"/>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6" name="Google Shape;56;p12"/>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1pPr>
            <a:lvl2pPr marR="0" lvl="1"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2pPr>
            <a:lvl3pPr marR="0" lvl="2"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3pPr>
            <a:lvl4pPr marR="0" lvl="3"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4pPr>
            <a:lvl5pPr marR="0" lvl="4"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5pPr>
            <a:lvl6pPr marR="0" lvl="5"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6pPr>
            <a:lvl7pPr marR="0" lvl="6"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7pPr>
            <a:lvl8pPr marR="0" lvl="7"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8pPr>
            <a:lvl9pPr marR="0" lvl="8"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9pPr>
          </a:lstStyle>
          <a:p>
            <a:endParaRPr/>
          </a:p>
        </p:txBody>
      </p:sp>
      <p:sp>
        <p:nvSpPr>
          <p:cNvPr id="63" name="Google Shape;63;p14"/>
          <p:cNvSpPr txBox="1">
            <a:spLocks noGrp="1"/>
          </p:cNvSpPr>
          <p:nvPr>
            <p:ph type="body" idx="1"/>
          </p:nvPr>
        </p:nvSpPr>
        <p:spPr>
          <a:xfrm>
            <a:off x="1055687" y="908050"/>
            <a:ext cx="10080625" cy="357187"/>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a:lvl1pPr>
            <a:lvl2pPr marL="914400" lvl="1" indent="-342900" algn="ctr">
              <a:lnSpc>
                <a:spcPct val="90000"/>
              </a:lnSpc>
              <a:spcBef>
                <a:spcPts val="1000"/>
              </a:spcBef>
              <a:spcAft>
                <a:spcPts val="0"/>
              </a:spcAft>
              <a:buClr>
                <a:srgbClr val="FFFFFF"/>
              </a:buClr>
              <a:buSzPts val="1800"/>
              <a:buChar char="•"/>
              <a:defRPr/>
            </a:lvl2pPr>
            <a:lvl3pPr marL="1371600" lvl="2" indent="-342900" algn="ctr">
              <a:lnSpc>
                <a:spcPct val="90000"/>
              </a:lnSpc>
              <a:spcBef>
                <a:spcPts val="1000"/>
              </a:spcBef>
              <a:spcAft>
                <a:spcPts val="0"/>
              </a:spcAft>
              <a:buClr>
                <a:srgbClr val="FFFFFF"/>
              </a:buClr>
              <a:buSzPts val="1800"/>
              <a:buChar char="•"/>
              <a:defRPr/>
            </a:lvl3pPr>
            <a:lvl4pPr marL="1828800" lvl="3" indent="-342900" algn="ctr">
              <a:lnSpc>
                <a:spcPct val="90000"/>
              </a:lnSpc>
              <a:spcBef>
                <a:spcPts val="1000"/>
              </a:spcBef>
              <a:spcAft>
                <a:spcPts val="0"/>
              </a:spcAft>
              <a:buClr>
                <a:srgbClr val="FFFFFF"/>
              </a:buClr>
              <a:buSzPts val="1800"/>
              <a:buChar char="•"/>
              <a:defRPr/>
            </a:lvl4pPr>
            <a:lvl5pPr marL="2286000" lvl="4" indent="-342900" algn="ctr">
              <a:lnSpc>
                <a:spcPct val="90000"/>
              </a:lnSpc>
              <a:spcBef>
                <a:spcPts val="1000"/>
              </a:spcBef>
              <a:spcAft>
                <a:spcPts val="0"/>
              </a:spcAft>
              <a:buClr>
                <a:srgbClr val="FFFFF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4"/>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rot="5400000">
            <a:off x="9376569" y="-286543"/>
            <a:ext cx="1325563" cy="26289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1pPr>
            <a:lvl2pPr marR="0" lvl="1"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2pPr>
            <a:lvl3pPr marR="0" lvl="2"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3pPr>
            <a:lvl4pPr marR="0" lvl="3"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4pPr>
            <a:lvl5pPr marR="0" lvl="4"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5pPr>
            <a:lvl6pPr marR="0" lvl="5"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6pPr>
            <a:lvl7pPr marR="0" lvl="6"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7pPr>
            <a:lvl8pPr marR="0" lvl="7"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8pPr>
            <a:lvl9pPr marR="0" lvl="8"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9pPr>
          </a:lstStyle>
          <a:p>
            <a:endParaRPr/>
          </a:p>
        </p:txBody>
      </p:sp>
      <p:sp>
        <p:nvSpPr>
          <p:cNvPr id="67" name="Google Shape;67;p15"/>
          <p:cNvSpPr txBox="1">
            <a:spLocks noGrp="1"/>
          </p:cNvSpPr>
          <p:nvPr>
            <p:ph type="body" idx="1"/>
          </p:nvPr>
        </p:nvSpPr>
        <p:spPr>
          <a:xfrm rot="5400000">
            <a:off x="4042569" y="-2839243"/>
            <a:ext cx="1325563" cy="7734300"/>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a:lvl1pPr>
            <a:lvl2pPr marL="914400" lvl="1" indent="-342900" algn="ctr">
              <a:lnSpc>
                <a:spcPct val="90000"/>
              </a:lnSpc>
              <a:spcBef>
                <a:spcPts val="1000"/>
              </a:spcBef>
              <a:spcAft>
                <a:spcPts val="0"/>
              </a:spcAft>
              <a:buClr>
                <a:srgbClr val="FFFFFF"/>
              </a:buClr>
              <a:buSzPts val="1800"/>
              <a:buChar char="•"/>
              <a:defRPr/>
            </a:lvl2pPr>
            <a:lvl3pPr marL="1371600" lvl="2" indent="-342900" algn="ctr">
              <a:lnSpc>
                <a:spcPct val="90000"/>
              </a:lnSpc>
              <a:spcBef>
                <a:spcPts val="1000"/>
              </a:spcBef>
              <a:spcAft>
                <a:spcPts val="0"/>
              </a:spcAft>
              <a:buClr>
                <a:srgbClr val="FFFFFF"/>
              </a:buClr>
              <a:buSzPts val="1800"/>
              <a:buChar char="•"/>
              <a:defRPr/>
            </a:lvl3pPr>
            <a:lvl4pPr marL="1828800" lvl="3" indent="-342900" algn="ctr">
              <a:lnSpc>
                <a:spcPct val="90000"/>
              </a:lnSpc>
              <a:spcBef>
                <a:spcPts val="1000"/>
              </a:spcBef>
              <a:spcAft>
                <a:spcPts val="0"/>
              </a:spcAft>
              <a:buClr>
                <a:srgbClr val="FFFFFF"/>
              </a:buClr>
              <a:buSzPts val="1800"/>
              <a:buChar char="•"/>
              <a:defRPr/>
            </a:lvl4pPr>
            <a:lvl5pPr marL="2286000" lvl="4" indent="-342900" algn="ctr">
              <a:lnSpc>
                <a:spcPct val="90000"/>
              </a:lnSpc>
              <a:spcBef>
                <a:spcPts val="1000"/>
              </a:spcBef>
              <a:spcAft>
                <a:spcPts val="0"/>
              </a:spcAft>
              <a:buClr>
                <a:srgbClr val="FFFFF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5"/>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1pPr>
            <a:lvl2pPr marR="0" lvl="1"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2pPr>
            <a:lvl3pPr marR="0" lvl="2"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3pPr>
            <a:lvl4pPr marR="0" lvl="3"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4pPr>
            <a:lvl5pPr marR="0" lvl="4"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5pPr>
            <a:lvl6pPr marR="0" lvl="5"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6pPr>
            <a:lvl7pPr marR="0" lvl="6"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7pPr>
            <a:lvl8pPr marR="0" lvl="7"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8pPr>
            <a:lvl9pPr marR="0" lvl="8"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9pPr>
          </a:lstStyle>
          <a:p>
            <a:endParaRPr/>
          </a:p>
        </p:txBody>
      </p:sp>
      <p:sp>
        <p:nvSpPr>
          <p:cNvPr id="71" name="Google Shape;71;p16"/>
          <p:cNvSpPr txBox="1">
            <a:spLocks noGrp="1"/>
          </p:cNvSpPr>
          <p:nvPr>
            <p:ph type="body" idx="1"/>
          </p:nvPr>
        </p:nvSpPr>
        <p:spPr>
          <a:xfrm rot="5400000">
            <a:off x="5917406" y="-3953669"/>
            <a:ext cx="357187" cy="10080625"/>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a:lvl1pPr>
            <a:lvl2pPr marL="914400" lvl="1" indent="-342900" algn="ctr">
              <a:lnSpc>
                <a:spcPct val="90000"/>
              </a:lnSpc>
              <a:spcBef>
                <a:spcPts val="1000"/>
              </a:spcBef>
              <a:spcAft>
                <a:spcPts val="0"/>
              </a:spcAft>
              <a:buClr>
                <a:srgbClr val="FFFFFF"/>
              </a:buClr>
              <a:buSzPts val="1800"/>
              <a:buChar char="•"/>
              <a:defRPr/>
            </a:lvl2pPr>
            <a:lvl3pPr marL="1371600" lvl="2" indent="-342900" algn="ctr">
              <a:lnSpc>
                <a:spcPct val="90000"/>
              </a:lnSpc>
              <a:spcBef>
                <a:spcPts val="1000"/>
              </a:spcBef>
              <a:spcAft>
                <a:spcPts val="0"/>
              </a:spcAft>
              <a:buClr>
                <a:srgbClr val="FFFFFF"/>
              </a:buClr>
              <a:buSzPts val="1800"/>
              <a:buChar char="•"/>
              <a:defRPr/>
            </a:lvl3pPr>
            <a:lvl4pPr marL="1828800" lvl="3" indent="-342900" algn="ctr">
              <a:lnSpc>
                <a:spcPct val="90000"/>
              </a:lnSpc>
              <a:spcBef>
                <a:spcPts val="1000"/>
              </a:spcBef>
              <a:spcAft>
                <a:spcPts val="0"/>
              </a:spcAft>
              <a:buClr>
                <a:srgbClr val="FFFFFF"/>
              </a:buClr>
              <a:buSzPts val="1800"/>
              <a:buChar char="•"/>
              <a:defRPr/>
            </a:lvl4pPr>
            <a:lvl5pPr marL="2286000" lvl="4" indent="-342900" algn="ctr">
              <a:lnSpc>
                <a:spcPct val="90000"/>
              </a:lnSpc>
              <a:spcBef>
                <a:spcPts val="1000"/>
              </a:spcBef>
              <a:spcAft>
                <a:spcPts val="0"/>
              </a:spcAft>
              <a:buClr>
                <a:srgbClr val="FFFFF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6"/>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3200" b="1" i="0" u="none" strike="noStrike" cap="none">
                <a:solidFill>
                  <a:srgbClr val="FFFFFF"/>
                </a:solidFill>
                <a:latin typeface="Open Sans SemiBold"/>
                <a:ea typeface="Open Sans SemiBold"/>
                <a:cs typeface="Open Sans SemiBold"/>
                <a:sym typeface="Open Sans SemiBold"/>
              </a:defRPr>
            </a:lvl1pPr>
            <a:lvl2pPr marR="0" lvl="1"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2pPr>
            <a:lvl3pPr marR="0" lvl="2"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3pPr>
            <a:lvl4pPr marR="0" lvl="3"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4pPr>
            <a:lvl5pPr marR="0" lvl="4"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5pPr>
            <a:lvl6pPr marR="0" lvl="5"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6pPr>
            <a:lvl7pPr marR="0" lvl="6"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7pPr>
            <a:lvl8pPr marR="0" lvl="7"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8pPr>
            <a:lvl9pPr marR="0" lvl="8"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9pPr>
          </a:lstStyle>
          <a:p>
            <a:endParaRPr/>
          </a:p>
        </p:txBody>
      </p:sp>
      <p:sp>
        <p:nvSpPr>
          <p:cNvPr id="75" name="Google Shape;75;p17"/>
          <p:cNvSpPr>
            <a:spLocks noGrp="1"/>
          </p:cNvSpPr>
          <p:nvPr>
            <p:ph type="pic" idx="2"/>
          </p:nvPr>
        </p:nvSpPr>
        <p:spPr>
          <a:xfrm>
            <a:off x="5183188" y="987425"/>
            <a:ext cx="6172200" cy="4873625"/>
          </a:xfrm>
          <a:prstGeom prst="rect">
            <a:avLst/>
          </a:prstGeom>
          <a:noFill/>
          <a:ln>
            <a:noFill/>
          </a:ln>
        </p:spPr>
        <p:txBody>
          <a:bodyPr spcFirstLastPara="1" wrap="square" lIns="45700" tIns="45700" rIns="45700" bIns="45700" anchor="t" anchorCtr="0">
            <a:noAutofit/>
          </a:bodyPr>
          <a:lstStyle>
            <a:lvl1pPr marR="0" lvl="0" algn="ctr" rtl="0">
              <a:lnSpc>
                <a:spcPct val="90000"/>
              </a:lnSpc>
              <a:spcBef>
                <a:spcPts val="1000"/>
              </a:spcBef>
              <a:spcAft>
                <a:spcPts val="0"/>
              </a:spcAft>
              <a:buClr>
                <a:srgbClr val="FFFFFF"/>
              </a:buClr>
              <a:buSzPts val="3200"/>
              <a:buFont typeface="Open Sans"/>
              <a:buNone/>
              <a:defRPr sz="3200" b="1" i="0" u="none" strike="noStrike" cap="none">
                <a:solidFill>
                  <a:srgbClr val="FFFFFF"/>
                </a:solidFill>
                <a:latin typeface="Open Sans"/>
                <a:ea typeface="Open Sans"/>
                <a:cs typeface="Open Sans"/>
                <a:sym typeface="Open Sans"/>
              </a:defRPr>
            </a:lvl1pPr>
            <a:lvl2pPr marR="0" lvl="1" algn="ctr" rtl="0">
              <a:lnSpc>
                <a:spcPct val="90000"/>
              </a:lnSpc>
              <a:spcBef>
                <a:spcPts val="1000"/>
              </a:spcBef>
              <a:spcAft>
                <a:spcPts val="0"/>
              </a:spcAft>
              <a:buClr>
                <a:srgbClr val="FFFFFF"/>
              </a:buClr>
              <a:buSzPts val="2800"/>
              <a:buFont typeface="Open Sans"/>
              <a:buNone/>
              <a:defRPr sz="2800" b="1" i="0" u="none" strike="noStrike" cap="none">
                <a:solidFill>
                  <a:srgbClr val="FFFFFF"/>
                </a:solidFill>
                <a:latin typeface="Open Sans"/>
                <a:ea typeface="Open Sans"/>
                <a:cs typeface="Open Sans"/>
                <a:sym typeface="Open Sans"/>
              </a:defRPr>
            </a:lvl2pPr>
            <a:lvl3pPr marR="0" lvl="2" algn="ctr" rtl="0">
              <a:lnSpc>
                <a:spcPct val="90000"/>
              </a:lnSpc>
              <a:spcBef>
                <a:spcPts val="1000"/>
              </a:spcBef>
              <a:spcAft>
                <a:spcPts val="0"/>
              </a:spcAft>
              <a:buClr>
                <a:srgbClr val="FFFFFF"/>
              </a:buClr>
              <a:buSzPts val="2400"/>
              <a:buFont typeface="Open Sans"/>
              <a:buNone/>
              <a:defRPr sz="2400" b="1" i="0" u="none" strike="noStrike" cap="none">
                <a:solidFill>
                  <a:srgbClr val="FFFFFF"/>
                </a:solidFill>
                <a:latin typeface="Open Sans"/>
                <a:ea typeface="Open Sans"/>
                <a:cs typeface="Open Sans"/>
                <a:sym typeface="Open Sans"/>
              </a:defRPr>
            </a:lvl3pPr>
            <a:lvl4pPr marR="0" lvl="3" algn="ctr" rtl="0">
              <a:lnSpc>
                <a:spcPct val="90000"/>
              </a:lnSpc>
              <a:spcBef>
                <a:spcPts val="1000"/>
              </a:spcBef>
              <a:spcAft>
                <a:spcPts val="0"/>
              </a:spcAft>
              <a:buClr>
                <a:srgbClr val="FFFFFF"/>
              </a:buClr>
              <a:buSzPts val="2000"/>
              <a:buFont typeface="Open Sans"/>
              <a:buNone/>
              <a:defRPr sz="2000" b="1" i="0" u="none" strike="noStrike" cap="none">
                <a:solidFill>
                  <a:srgbClr val="FFFFFF"/>
                </a:solidFill>
                <a:latin typeface="Open Sans"/>
                <a:ea typeface="Open Sans"/>
                <a:cs typeface="Open Sans"/>
                <a:sym typeface="Open Sans"/>
              </a:defRPr>
            </a:lvl4pPr>
            <a:lvl5pPr marR="0" lvl="4" algn="ctr" rtl="0">
              <a:lnSpc>
                <a:spcPct val="90000"/>
              </a:lnSpc>
              <a:spcBef>
                <a:spcPts val="1000"/>
              </a:spcBef>
              <a:spcAft>
                <a:spcPts val="0"/>
              </a:spcAft>
              <a:buClr>
                <a:srgbClr val="FFFFFF"/>
              </a:buClr>
              <a:buSzPts val="2000"/>
              <a:buFont typeface="Open Sans"/>
              <a:buNone/>
              <a:defRPr sz="2000" b="1" i="0" u="none" strike="noStrike" cap="none">
                <a:solidFill>
                  <a:srgbClr val="FFFFFF"/>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Open Sans"/>
                <a:ea typeface="Open Sans"/>
                <a:cs typeface="Open Sans"/>
                <a:sym typeface="Open Sans"/>
              </a:defRPr>
            </a:lvl9pPr>
          </a:lstStyle>
          <a:p>
            <a:endParaRPr/>
          </a:p>
        </p:txBody>
      </p:sp>
      <p:sp>
        <p:nvSpPr>
          <p:cNvPr id="76" name="Google Shape;76;p17"/>
          <p:cNvSpPr txBox="1">
            <a:spLocks noGrp="1"/>
          </p:cNvSpPr>
          <p:nvPr>
            <p:ph type="body" idx="1"/>
          </p:nvPr>
        </p:nvSpPr>
        <p:spPr>
          <a:xfrm>
            <a:off x="839788" y="2057400"/>
            <a:ext cx="3932237" cy="3811588"/>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Clr>
                <a:srgbClr val="FFFFFF"/>
              </a:buClr>
              <a:buSzPts val="1600"/>
              <a:buFont typeface="Open Sans"/>
              <a:buNone/>
              <a:defRPr sz="1600"/>
            </a:lvl1pPr>
            <a:lvl2pPr marL="914400" lvl="1" indent="-228600" algn="ctr">
              <a:lnSpc>
                <a:spcPct val="90000"/>
              </a:lnSpc>
              <a:spcBef>
                <a:spcPts val="1000"/>
              </a:spcBef>
              <a:spcAft>
                <a:spcPts val="0"/>
              </a:spcAft>
              <a:buClr>
                <a:srgbClr val="FFFFFF"/>
              </a:buClr>
              <a:buSzPts val="1400"/>
              <a:buFont typeface="Open Sans"/>
              <a:buNone/>
              <a:defRPr sz="1400"/>
            </a:lvl2pPr>
            <a:lvl3pPr marL="1371600" lvl="2" indent="-228600" algn="ctr">
              <a:lnSpc>
                <a:spcPct val="90000"/>
              </a:lnSpc>
              <a:spcBef>
                <a:spcPts val="1000"/>
              </a:spcBef>
              <a:spcAft>
                <a:spcPts val="0"/>
              </a:spcAft>
              <a:buClr>
                <a:srgbClr val="FFFFFF"/>
              </a:buClr>
              <a:buSzPts val="1200"/>
              <a:buFont typeface="Open Sans"/>
              <a:buNone/>
              <a:defRPr sz="1200"/>
            </a:lvl3pPr>
            <a:lvl4pPr marL="1828800" lvl="3" indent="-228600" algn="ctr">
              <a:lnSpc>
                <a:spcPct val="90000"/>
              </a:lnSpc>
              <a:spcBef>
                <a:spcPts val="1000"/>
              </a:spcBef>
              <a:spcAft>
                <a:spcPts val="0"/>
              </a:spcAft>
              <a:buClr>
                <a:srgbClr val="FFFFFF"/>
              </a:buClr>
              <a:buSzPts val="1000"/>
              <a:buFont typeface="Open Sans"/>
              <a:buNone/>
              <a:defRPr sz="1000"/>
            </a:lvl4pPr>
            <a:lvl5pPr marL="2286000" lvl="4" indent="-228600" algn="ctr">
              <a:lnSpc>
                <a:spcPct val="90000"/>
              </a:lnSpc>
              <a:spcBef>
                <a:spcPts val="1000"/>
              </a:spcBef>
              <a:spcAft>
                <a:spcPts val="0"/>
              </a:spcAft>
              <a:buClr>
                <a:srgbClr val="FFFFFF"/>
              </a:buClr>
              <a:buSzPts val="1000"/>
              <a:buFont typeface="Open Sans"/>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 name="Google Shape;77;p17"/>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3200" b="1" i="0" u="none" strike="noStrike" cap="none">
                <a:solidFill>
                  <a:srgbClr val="FFFFFF"/>
                </a:solidFill>
                <a:latin typeface="Open Sans SemiBold"/>
                <a:ea typeface="Open Sans SemiBold"/>
                <a:cs typeface="Open Sans SemiBold"/>
                <a:sym typeface="Open Sans SemiBold"/>
              </a:defRPr>
            </a:lvl1pPr>
            <a:lvl2pPr marR="0" lvl="1"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2pPr>
            <a:lvl3pPr marR="0" lvl="2"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3pPr>
            <a:lvl4pPr marR="0" lvl="3"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4pPr>
            <a:lvl5pPr marR="0" lvl="4"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5pPr>
            <a:lvl6pPr marR="0" lvl="5"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6pPr>
            <a:lvl7pPr marR="0" lvl="6"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7pPr>
            <a:lvl8pPr marR="0" lvl="7"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8pPr>
            <a:lvl9pPr marR="0" lvl="8"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9pPr>
          </a:lstStyle>
          <a:p>
            <a:endParaRPr/>
          </a:p>
        </p:txBody>
      </p:sp>
      <p:sp>
        <p:nvSpPr>
          <p:cNvPr id="80" name="Google Shape;80;p18"/>
          <p:cNvSpPr txBox="1">
            <a:spLocks noGrp="1"/>
          </p:cNvSpPr>
          <p:nvPr>
            <p:ph type="body" idx="1"/>
          </p:nvPr>
        </p:nvSpPr>
        <p:spPr>
          <a:xfrm>
            <a:off x="5183188" y="987425"/>
            <a:ext cx="6172200" cy="4873625"/>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sz="3200"/>
            </a:lvl1pPr>
            <a:lvl2pPr marL="914400" lvl="1" indent="-406400" algn="ctr">
              <a:lnSpc>
                <a:spcPct val="90000"/>
              </a:lnSpc>
              <a:spcBef>
                <a:spcPts val="1000"/>
              </a:spcBef>
              <a:spcAft>
                <a:spcPts val="0"/>
              </a:spcAft>
              <a:buClr>
                <a:srgbClr val="FFFFFF"/>
              </a:buClr>
              <a:buSzPts val="2800"/>
              <a:buFont typeface="Open Sans"/>
              <a:buChar char="•"/>
              <a:defRPr sz="2800"/>
            </a:lvl2pPr>
            <a:lvl3pPr marL="1371600" lvl="2" indent="-381000" algn="ctr">
              <a:lnSpc>
                <a:spcPct val="90000"/>
              </a:lnSpc>
              <a:spcBef>
                <a:spcPts val="1000"/>
              </a:spcBef>
              <a:spcAft>
                <a:spcPts val="0"/>
              </a:spcAft>
              <a:buClr>
                <a:srgbClr val="FFFFFF"/>
              </a:buClr>
              <a:buSzPts val="2400"/>
              <a:buFont typeface="Open Sans"/>
              <a:buChar char="•"/>
              <a:defRPr sz="2400"/>
            </a:lvl3pPr>
            <a:lvl4pPr marL="1828800" lvl="3" indent="-355600" algn="ctr">
              <a:lnSpc>
                <a:spcPct val="90000"/>
              </a:lnSpc>
              <a:spcBef>
                <a:spcPts val="1000"/>
              </a:spcBef>
              <a:spcAft>
                <a:spcPts val="0"/>
              </a:spcAft>
              <a:buClr>
                <a:srgbClr val="FFFFFF"/>
              </a:buClr>
              <a:buSzPts val="2000"/>
              <a:buFont typeface="Open Sans"/>
              <a:buChar char="•"/>
              <a:defRPr sz="2000"/>
            </a:lvl4pPr>
            <a:lvl5pPr marL="2286000" lvl="4" indent="-355600" algn="ctr">
              <a:lnSpc>
                <a:spcPct val="90000"/>
              </a:lnSpc>
              <a:spcBef>
                <a:spcPts val="1000"/>
              </a:spcBef>
              <a:spcAft>
                <a:spcPts val="0"/>
              </a:spcAft>
              <a:buClr>
                <a:srgbClr val="FFFFFF"/>
              </a:buClr>
              <a:buSzPts val="2000"/>
              <a:buFont typeface="Open Sans"/>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1" name="Google Shape;81;p18"/>
          <p:cNvSpPr txBox="1">
            <a:spLocks noGrp="1"/>
          </p:cNvSpPr>
          <p:nvPr>
            <p:ph type="body" idx="2"/>
          </p:nvPr>
        </p:nvSpPr>
        <p:spPr>
          <a:xfrm>
            <a:off x="839788" y="2057400"/>
            <a:ext cx="3932237" cy="3811588"/>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Clr>
                <a:srgbClr val="FFFFFF"/>
              </a:buClr>
              <a:buSzPts val="1600"/>
              <a:buFont typeface="Open Sans"/>
              <a:buNone/>
              <a:defRPr sz="1600"/>
            </a:lvl1pPr>
            <a:lvl2pPr marL="914400" lvl="1" indent="-228600" algn="ctr">
              <a:lnSpc>
                <a:spcPct val="90000"/>
              </a:lnSpc>
              <a:spcBef>
                <a:spcPts val="1000"/>
              </a:spcBef>
              <a:spcAft>
                <a:spcPts val="0"/>
              </a:spcAft>
              <a:buClr>
                <a:srgbClr val="FFFFFF"/>
              </a:buClr>
              <a:buSzPts val="1400"/>
              <a:buFont typeface="Open Sans"/>
              <a:buNone/>
              <a:defRPr sz="1400"/>
            </a:lvl2pPr>
            <a:lvl3pPr marL="1371600" lvl="2" indent="-228600" algn="ctr">
              <a:lnSpc>
                <a:spcPct val="90000"/>
              </a:lnSpc>
              <a:spcBef>
                <a:spcPts val="1000"/>
              </a:spcBef>
              <a:spcAft>
                <a:spcPts val="0"/>
              </a:spcAft>
              <a:buClr>
                <a:srgbClr val="FFFFFF"/>
              </a:buClr>
              <a:buSzPts val="1200"/>
              <a:buFont typeface="Open Sans"/>
              <a:buNone/>
              <a:defRPr sz="1200"/>
            </a:lvl3pPr>
            <a:lvl4pPr marL="1828800" lvl="3" indent="-228600" algn="ctr">
              <a:lnSpc>
                <a:spcPct val="90000"/>
              </a:lnSpc>
              <a:spcBef>
                <a:spcPts val="1000"/>
              </a:spcBef>
              <a:spcAft>
                <a:spcPts val="0"/>
              </a:spcAft>
              <a:buClr>
                <a:srgbClr val="FFFFFF"/>
              </a:buClr>
              <a:buSzPts val="1000"/>
              <a:buFont typeface="Open Sans"/>
              <a:buNone/>
              <a:defRPr sz="1000"/>
            </a:lvl4pPr>
            <a:lvl5pPr marL="2286000" lvl="4" indent="-228600" algn="ctr">
              <a:lnSpc>
                <a:spcPct val="90000"/>
              </a:lnSpc>
              <a:spcBef>
                <a:spcPts val="1000"/>
              </a:spcBef>
              <a:spcAft>
                <a:spcPts val="0"/>
              </a:spcAft>
              <a:buClr>
                <a:srgbClr val="FFFFFF"/>
              </a:buClr>
              <a:buSzPts val="1000"/>
              <a:buFont typeface="Open Sans"/>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 name="Google Shape;82;p18"/>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83"/>
        <p:cNvGrpSpPr/>
        <p:nvPr/>
      </p:nvGrpSpPr>
      <p:grpSpPr>
        <a:xfrm>
          <a:off x="0" y="0"/>
          <a:ext cx="0" cy="0"/>
          <a:chOff x="0" y="0"/>
          <a:chExt cx="0" cy="0"/>
        </a:xfrm>
      </p:grpSpPr>
      <p:sp>
        <p:nvSpPr>
          <p:cNvPr id="84" name="Google Shape;84;p19"/>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85"/>
        <p:cNvGrpSpPr/>
        <p:nvPr/>
      </p:nvGrpSpPr>
      <p:grpSpPr>
        <a:xfrm>
          <a:off x="0" y="0"/>
          <a:ext cx="0" cy="0"/>
          <a:chOff x="0" y="0"/>
          <a:chExt cx="0" cy="0"/>
        </a:xfrm>
      </p:grpSpPr>
      <p:sp>
        <p:nvSpPr>
          <p:cNvPr id="86" name="Google Shape;86;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1pPr>
            <a:lvl2pPr marR="0" lvl="1"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2pPr>
            <a:lvl3pPr marR="0" lvl="2"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3pPr>
            <a:lvl4pPr marR="0" lvl="3"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4pPr>
            <a:lvl5pPr marR="0" lvl="4"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5pPr>
            <a:lvl6pPr marR="0" lvl="5"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6pPr>
            <a:lvl7pPr marR="0" lvl="6"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7pPr>
            <a:lvl8pPr marR="0" lvl="7"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8pPr>
            <a:lvl9pPr marR="0" lvl="8"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9pPr>
          </a:lstStyle>
          <a:p>
            <a:endParaRPr/>
          </a:p>
        </p:txBody>
      </p:sp>
      <p:sp>
        <p:nvSpPr>
          <p:cNvPr id="87" name="Google Shape;87;p20"/>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88"/>
        <p:cNvGrpSpPr/>
        <p:nvPr/>
      </p:nvGrpSpPr>
      <p:grpSpPr>
        <a:xfrm>
          <a:off x="0" y="0"/>
          <a:ext cx="0" cy="0"/>
          <a:chOff x="0" y="0"/>
          <a:chExt cx="0" cy="0"/>
        </a:xfrm>
      </p:grpSpPr>
      <p:sp>
        <p:nvSpPr>
          <p:cNvPr id="89" name="Google Shape;89;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1pPr>
            <a:lvl2pPr marR="0" lvl="1"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2pPr>
            <a:lvl3pPr marR="0" lvl="2"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3pPr>
            <a:lvl4pPr marR="0" lvl="3"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4pPr>
            <a:lvl5pPr marR="0" lvl="4"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5pPr>
            <a:lvl6pPr marR="0" lvl="5"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6pPr>
            <a:lvl7pPr marR="0" lvl="6"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7pPr>
            <a:lvl8pPr marR="0" lvl="7"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8pPr>
            <a:lvl9pPr marR="0" lvl="8"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9pPr>
          </a:lstStyle>
          <a:p>
            <a:endParaRPr/>
          </a:p>
        </p:txBody>
      </p:sp>
      <p:sp>
        <p:nvSpPr>
          <p:cNvPr id="90" name="Google Shape;90;p21"/>
          <p:cNvSpPr txBox="1">
            <a:spLocks noGrp="1"/>
          </p:cNvSpPr>
          <p:nvPr>
            <p:ph type="body" idx="1"/>
          </p:nvPr>
        </p:nvSpPr>
        <p:spPr>
          <a:xfrm>
            <a:off x="839788" y="1681163"/>
            <a:ext cx="5157787" cy="823912"/>
          </a:xfrm>
          <a:prstGeom prst="rect">
            <a:avLst/>
          </a:prstGeom>
          <a:noFill/>
          <a:ln>
            <a:noFill/>
          </a:ln>
        </p:spPr>
        <p:txBody>
          <a:bodyPr spcFirstLastPara="1" wrap="square" lIns="45700" tIns="45700" rIns="45700" bIns="45700" anchor="b" anchorCtr="0">
            <a:noAutofit/>
          </a:bodyPr>
          <a:lstStyle>
            <a:lvl1pPr marL="457200" lvl="0" indent="-228600" algn="ctr">
              <a:lnSpc>
                <a:spcPct val="90000"/>
              </a:lnSpc>
              <a:spcBef>
                <a:spcPts val="1000"/>
              </a:spcBef>
              <a:spcAft>
                <a:spcPts val="0"/>
              </a:spcAft>
              <a:buClr>
                <a:srgbClr val="FFFFFF"/>
              </a:buClr>
              <a:buSzPts val="2400"/>
              <a:buFont typeface="Open Sans"/>
              <a:buNone/>
              <a:defRPr sz="2400" b="1"/>
            </a:lvl1pPr>
            <a:lvl2pPr marL="914400" lvl="1" indent="-228600" algn="ctr">
              <a:lnSpc>
                <a:spcPct val="90000"/>
              </a:lnSpc>
              <a:spcBef>
                <a:spcPts val="1000"/>
              </a:spcBef>
              <a:spcAft>
                <a:spcPts val="0"/>
              </a:spcAft>
              <a:buClr>
                <a:srgbClr val="FFFFFF"/>
              </a:buClr>
              <a:buSzPts val="2000"/>
              <a:buFont typeface="Open Sans"/>
              <a:buNone/>
              <a:defRPr sz="2000" b="1"/>
            </a:lvl2pPr>
            <a:lvl3pPr marL="1371600" lvl="2" indent="-228600" algn="ctr">
              <a:lnSpc>
                <a:spcPct val="90000"/>
              </a:lnSpc>
              <a:spcBef>
                <a:spcPts val="1000"/>
              </a:spcBef>
              <a:spcAft>
                <a:spcPts val="0"/>
              </a:spcAft>
              <a:buClr>
                <a:srgbClr val="FFFFFF"/>
              </a:buClr>
              <a:buSzPts val="1800"/>
              <a:buFont typeface="Open Sans"/>
              <a:buNone/>
              <a:defRPr sz="1800" b="1"/>
            </a:lvl3pPr>
            <a:lvl4pPr marL="1828800" lvl="3" indent="-228600" algn="ctr">
              <a:lnSpc>
                <a:spcPct val="90000"/>
              </a:lnSpc>
              <a:spcBef>
                <a:spcPts val="1000"/>
              </a:spcBef>
              <a:spcAft>
                <a:spcPts val="0"/>
              </a:spcAft>
              <a:buClr>
                <a:srgbClr val="FFFFFF"/>
              </a:buClr>
              <a:buSzPts val="1600"/>
              <a:buFont typeface="Open Sans"/>
              <a:buNone/>
              <a:defRPr sz="1600" b="1"/>
            </a:lvl4pPr>
            <a:lvl5pPr marL="2286000" lvl="4" indent="-228600" algn="ctr">
              <a:lnSpc>
                <a:spcPct val="90000"/>
              </a:lnSpc>
              <a:spcBef>
                <a:spcPts val="1000"/>
              </a:spcBef>
              <a:spcAft>
                <a:spcPts val="0"/>
              </a:spcAft>
              <a:buClr>
                <a:srgbClr val="FFFFFF"/>
              </a:buClr>
              <a:buSzPts val="1600"/>
              <a:buFont typeface="Open Sans"/>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1" name="Google Shape;91;p21"/>
          <p:cNvSpPr txBox="1">
            <a:spLocks noGrp="1"/>
          </p:cNvSpPr>
          <p:nvPr>
            <p:ph type="body" idx="2"/>
          </p:nvPr>
        </p:nvSpPr>
        <p:spPr>
          <a:xfrm>
            <a:off x="839788" y="2505075"/>
            <a:ext cx="5157787" cy="3684588"/>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a:lvl1pPr>
            <a:lvl2pPr marL="914400" lvl="1" indent="-342900" algn="ctr">
              <a:lnSpc>
                <a:spcPct val="90000"/>
              </a:lnSpc>
              <a:spcBef>
                <a:spcPts val="1000"/>
              </a:spcBef>
              <a:spcAft>
                <a:spcPts val="0"/>
              </a:spcAft>
              <a:buClr>
                <a:srgbClr val="FFFFFF"/>
              </a:buClr>
              <a:buSzPts val="1800"/>
              <a:buChar char="•"/>
              <a:defRPr/>
            </a:lvl2pPr>
            <a:lvl3pPr marL="1371600" lvl="2" indent="-342900" algn="ctr">
              <a:lnSpc>
                <a:spcPct val="90000"/>
              </a:lnSpc>
              <a:spcBef>
                <a:spcPts val="1000"/>
              </a:spcBef>
              <a:spcAft>
                <a:spcPts val="0"/>
              </a:spcAft>
              <a:buClr>
                <a:srgbClr val="FFFFFF"/>
              </a:buClr>
              <a:buSzPts val="1800"/>
              <a:buChar char="•"/>
              <a:defRPr/>
            </a:lvl3pPr>
            <a:lvl4pPr marL="1828800" lvl="3" indent="-342900" algn="ctr">
              <a:lnSpc>
                <a:spcPct val="90000"/>
              </a:lnSpc>
              <a:spcBef>
                <a:spcPts val="1000"/>
              </a:spcBef>
              <a:spcAft>
                <a:spcPts val="0"/>
              </a:spcAft>
              <a:buClr>
                <a:srgbClr val="FFFFFF"/>
              </a:buClr>
              <a:buSzPts val="1800"/>
              <a:buChar char="•"/>
              <a:defRPr/>
            </a:lvl4pPr>
            <a:lvl5pPr marL="2286000" lvl="4" indent="-342900" algn="ctr">
              <a:lnSpc>
                <a:spcPct val="90000"/>
              </a:lnSpc>
              <a:spcBef>
                <a:spcPts val="1000"/>
              </a:spcBef>
              <a:spcAft>
                <a:spcPts val="0"/>
              </a:spcAft>
              <a:buClr>
                <a:srgbClr val="FFFFF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21"/>
          <p:cNvSpPr txBox="1">
            <a:spLocks noGrp="1"/>
          </p:cNvSpPr>
          <p:nvPr>
            <p:ph type="body" idx="3"/>
          </p:nvPr>
        </p:nvSpPr>
        <p:spPr>
          <a:xfrm>
            <a:off x="6172200" y="1681163"/>
            <a:ext cx="5183188" cy="823912"/>
          </a:xfrm>
          <a:prstGeom prst="rect">
            <a:avLst/>
          </a:prstGeom>
          <a:noFill/>
          <a:ln>
            <a:noFill/>
          </a:ln>
        </p:spPr>
        <p:txBody>
          <a:bodyPr spcFirstLastPara="1" wrap="square" lIns="45700" tIns="45700" rIns="45700" bIns="45700" anchor="b" anchorCtr="0">
            <a:noAutofit/>
          </a:bodyPr>
          <a:lstStyle>
            <a:lvl1pPr marL="457200" lvl="0" indent="-228600" algn="ctr">
              <a:lnSpc>
                <a:spcPct val="90000"/>
              </a:lnSpc>
              <a:spcBef>
                <a:spcPts val="1000"/>
              </a:spcBef>
              <a:spcAft>
                <a:spcPts val="0"/>
              </a:spcAft>
              <a:buClr>
                <a:srgbClr val="FFFFFF"/>
              </a:buClr>
              <a:buSzPts val="2400"/>
              <a:buFont typeface="Open Sans"/>
              <a:buNone/>
              <a:defRPr sz="2400" b="1"/>
            </a:lvl1pPr>
            <a:lvl2pPr marL="914400" lvl="1" indent="-228600" algn="ctr">
              <a:lnSpc>
                <a:spcPct val="90000"/>
              </a:lnSpc>
              <a:spcBef>
                <a:spcPts val="1000"/>
              </a:spcBef>
              <a:spcAft>
                <a:spcPts val="0"/>
              </a:spcAft>
              <a:buClr>
                <a:srgbClr val="FFFFFF"/>
              </a:buClr>
              <a:buSzPts val="2000"/>
              <a:buFont typeface="Open Sans"/>
              <a:buNone/>
              <a:defRPr sz="2000" b="1"/>
            </a:lvl2pPr>
            <a:lvl3pPr marL="1371600" lvl="2" indent="-228600" algn="ctr">
              <a:lnSpc>
                <a:spcPct val="90000"/>
              </a:lnSpc>
              <a:spcBef>
                <a:spcPts val="1000"/>
              </a:spcBef>
              <a:spcAft>
                <a:spcPts val="0"/>
              </a:spcAft>
              <a:buClr>
                <a:srgbClr val="FFFFFF"/>
              </a:buClr>
              <a:buSzPts val="1800"/>
              <a:buFont typeface="Open Sans"/>
              <a:buNone/>
              <a:defRPr sz="1800" b="1"/>
            </a:lvl3pPr>
            <a:lvl4pPr marL="1828800" lvl="3" indent="-228600" algn="ctr">
              <a:lnSpc>
                <a:spcPct val="90000"/>
              </a:lnSpc>
              <a:spcBef>
                <a:spcPts val="1000"/>
              </a:spcBef>
              <a:spcAft>
                <a:spcPts val="0"/>
              </a:spcAft>
              <a:buClr>
                <a:srgbClr val="FFFFFF"/>
              </a:buClr>
              <a:buSzPts val="1600"/>
              <a:buFont typeface="Open Sans"/>
              <a:buNone/>
              <a:defRPr sz="1600" b="1"/>
            </a:lvl4pPr>
            <a:lvl5pPr marL="2286000" lvl="4" indent="-228600" algn="ctr">
              <a:lnSpc>
                <a:spcPct val="90000"/>
              </a:lnSpc>
              <a:spcBef>
                <a:spcPts val="1000"/>
              </a:spcBef>
              <a:spcAft>
                <a:spcPts val="0"/>
              </a:spcAft>
              <a:buClr>
                <a:srgbClr val="FFFFFF"/>
              </a:buClr>
              <a:buSzPts val="1600"/>
              <a:buFont typeface="Open Sans"/>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3" name="Google Shape;93;p21"/>
          <p:cNvSpPr txBox="1">
            <a:spLocks noGrp="1"/>
          </p:cNvSpPr>
          <p:nvPr>
            <p:ph type="body" idx="4"/>
          </p:nvPr>
        </p:nvSpPr>
        <p:spPr>
          <a:xfrm>
            <a:off x="6172200" y="2505075"/>
            <a:ext cx="5183188" cy="3684588"/>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a:lvl1pPr>
            <a:lvl2pPr marL="914400" lvl="1" indent="-342900" algn="ctr">
              <a:lnSpc>
                <a:spcPct val="90000"/>
              </a:lnSpc>
              <a:spcBef>
                <a:spcPts val="1000"/>
              </a:spcBef>
              <a:spcAft>
                <a:spcPts val="0"/>
              </a:spcAft>
              <a:buClr>
                <a:srgbClr val="FFFFFF"/>
              </a:buClr>
              <a:buSzPts val="1800"/>
              <a:buChar char="•"/>
              <a:defRPr/>
            </a:lvl2pPr>
            <a:lvl3pPr marL="1371600" lvl="2" indent="-342900" algn="ctr">
              <a:lnSpc>
                <a:spcPct val="90000"/>
              </a:lnSpc>
              <a:spcBef>
                <a:spcPts val="1000"/>
              </a:spcBef>
              <a:spcAft>
                <a:spcPts val="0"/>
              </a:spcAft>
              <a:buClr>
                <a:srgbClr val="FFFFFF"/>
              </a:buClr>
              <a:buSzPts val="1800"/>
              <a:buChar char="•"/>
              <a:defRPr/>
            </a:lvl3pPr>
            <a:lvl4pPr marL="1828800" lvl="3" indent="-342900" algn="ctr">
              <a:lnSpc>
                <a:spcPct val="90000"/>
              </a:lnSpc>
              <a:spcBef>
                <a:spcPts val="1000"/>
              </a:spcBef>
              <a:spcAft>
                <a:spcPts val="0"/>
              </a:spcAft>
              <a:buClr>
                <a:srgbClr val="FFFFFF"/>
              </a:buClr>
              <a:buSzPts val="1800"/>
              <a:buChar char="•"/>
              <a:defRPr/>
            </a:lvl4pPr>
            <a:lvl5pPr marL="2286000" lvl="4" indent="-342900" algn="ctr">
              <a:lnSpc>
                <a:spcPct val="90000"/>
              </a:lnSpc>
              <a:spcBef>
                <a:spcPts val="1000"/>
              </a:spcBef>
              <a:spcAft>
                <a:spcPts val="0"/>
              </a:spcAft>
              <a:buClr>
                <a:srgbClr val="FFFFF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21"/>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rot="5400000">
            <a:off x="5507832" y="2950369"/>
            <a:ext cx="4127500" cy="969963"/>
          </a:xfrm>
          <a:prstGeom prst="rect">
            <a:avLst/>
          </a:prstGeom>
          <a:noFill/>
          <a:ln>
            <a:noFill/>
          </a:ln>
          <a:effectLst>
            <a:outerShdw blurRad="63500" dist="76200" dir="2700000">
              <a:srgbClr val="808080">
                <a:alpha val="69803"/>
              </a:srgbClr>
            </a:outerShdw>
          </a:effectLst>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 name="Google Shape;16;p3"/>
          <p:cNvSpPr txBox="1">
            <a:spLocks noGrp="1"/>
          </p:cNvSpPr>
          <p:nvPr>
            <p:ph type="body" idx="1"/>
          </p:nvPr>
        </p:nvSpPr>
        <p:spPr>
          <a:xfrm rot="5400000">
            <a:off x="3490119" y="2055019"/>
            <a:ext cx="4127500" cy="2760662"/>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a:lvl1pPr>
            <a:lvl2pPr marL="914400" lvl="1" indent="-342900" algn="ctr">
              <a:lnSpc>
                <a:spcPct val="90000"/>
              </a:lnSpc>
              <a:spcBef>
                <a:spcPts val="1000"/>
              </a:spcBef>
              <a:spcAft>
                <a:spcPts val="0"/>
              </a:spcAft>
              <a:buClr>
                <a:srgbClr val="FFFFFF"/>
              </a:buClr>
              <a:buSzPts val="1800"/>
              <a:buChar char="•"/>
              <a:defRPr/>
            </a:lvl2pPr>
            <a:lvl3pPr marL="1371600" lvl="2" indent="-342900" algn="ctr">
              <a:lnSpc>
                <a:spcPct val="90000"/>
              </a:lnSpc>
              <a:spcBef>
                <a:spcPts val="1000"/>
              </a:spcBef>
              <a:spcAft>
                <a:spcPts val="0"/>
              </a:spcAft>
              <a:buClr>
                <a:srgbClr val="FFFFFF"/>
              </a:buClr>
              <a:buSzPts val="1800"/>
              <a:buChar char="•"/>
              <a:defRPr/>
            </a:lvl3pPr>
            <a:lvl4pPr marL="1828800" lvl="3" indent="-342900" algn="ctr">
              <a:lnSpc>
                <a:spcPct val="90000"/>
              </a:lnSpc>
              <a:spcBef>
                <a:spcPts val="1000"/>
              </a:spcBef>
              <a:spcAft>
                <a:spcPts val="0"/>
              </a:spcAft>
              <a:buClr>
                <a:srgbClr val="FFFFFF"/>
              </a:buClr>
              <a:buSzPts val="1800"/>
              <a:buChar char="•"/>
              <a:defRPr/>
            </a:lvl4pPr>
            <a:lvl5pPr marL="2286000" lvl="4" indent="-342900" algn="ctr">
              <a:lnSpc>
                <a:spcPct val="90000"/>
              </a:lnSpc>
              <a:spcBef>
                <a:spcPts val="1000"/>
              </a:spcBef>
              <a:spcAft>
                <a:spcPts val="0"/>
              </a:spcAft>
              <a:buClr>
                <a:srgbClr val="FFFFF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3"/>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95"/>
        <p:cNvGrpSpPr/>
        <p:nvPr/>
      </p:nvGrpSpPr>
      <p:grpSpPr>
        <a:xfrm>
          <a:off x="0" y="0"/>
          <a:ext cx="0" cy="0"/>
          <a:chOff x="0" y="0"/>
          <a:chExt cx="0" cy="0"/>
        </a:xfrm>
      </p:grpSpPr>
      <p:sp>
        <p:nvSpPr>
          <p:cNvPr id="96" name="Google Shape;9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1pPr>
            <a:lvl2pPr marR="0" lvl="1"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2pPr>
            <a:lvl3pPr marR="0" lvl="2"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3pPr>
            <a:lvl4pPr marR="0" lvl="3"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4pPr>
            <a:lvl5pPr marR="0" lvl="4"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5pPr>
            <a:lvl6pPr marR="0" lvl="5"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6pPr>
            <a:lvl7pPr marR="0" lvl="6"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7pPr>
            <a:lvl8pPr marR="0" lvl="7"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8pPr>
            <a:lvl9pPr marR="0" lvl="8"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9pPr>
          </a:lstStyle>
          <a:p>
            <a:endParaRPr/>
          </a:p>
        </p:txBody>
      </p:sp>
      <p:sp>
        <p:nvSpPr>
          <p:cNvPr id="97" name="Google Shape;97;p22"/>
          <p:cNvSpPr txBox="1">
            <a:spLocks noGrp="1"/>
          </p:cNvSpPr>
          <p:nvPr>
            <p:ph type="body" idx="1"/>
          </p:nvPr>
        </p:nvSpPr>
        <p:spPr>
          <a:xfrm>
            <a:off x="1055688" y="908050"/>
            <a:ext cx="4964112" cy="357188"/>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a:lvl1pPr>
            <a:lvl2pPr marL="914400" lvl="1" indent="-342900" algn="ctr">
              <a:lnSpc>
                <a:spcPct val="90000"/>
              </a:lnSpc>
              <a:spcBef>
                <a:spcPts val="1000"/>
              </a:spcBef>
              <a:spcAft>
                <a:spcPts val="0"/>
              </a:spcAft>
              <a:buClr>
                <a:srgbClr val="FFFFFF"/>
              </a:buClr>
              <a:buSzPts val="1800"/>
              <a:buChar char="•"/>
              <a:defRPr/>
            </a:lvl2pPr>
            <a:lvl3pPr marL="1371600" lvl="2" indent="-342900" algn="ctr">
              <a:lnSpc>
                <a:spcPct val="90000"/>
              </a:lnSpc>
              <a:spcBef>
                <a:spcPts val="1000"/>
              </a:spcBef>
              <a:spcAft>
                <a:spcPts val="0"/>
              </a:spcAft>
              <a:buClr>
                <a:srgbClr val="FFFFFF"/>
              </a:buClr>
              <a:buSzPts val="1800"/>
              <a:buChar char="•"/>
              <a:defRPr/>
            </a:lvl3pPr>
            <a:lvl4pPr marL="1828800" lvl="3" indent="-342900" algn="ctr">
              <a:lnSpc>
                <a:spcPct val="90000"/>
              </a:lnSpc>
              <a:spcBef>
                <a:spcPts val="1000"/>
              </a:spcBef>
              <a:spcAft>
                <a:spcPts val="0"/>
              </a:spcAft>
              <a:buClr>
                <a:srgbClr val="FFFFFF"/>
              </a:buClr>
              <a:buSzPts val="1800"/>
              <a:buChar char="•"/>
              <a:defRPr/>
            </a:lvl4pPr>
            <a:lvl5pPr marL="2286000" lvl="4" indent="-342900" algn="ctr">
              <a:lnSpc>
                <a:spcPct val="90000"/>
              </a:lnSpc>
              <a:spcBef>
                <a:spcPts val="1000"/>
              </a:spcBef>
              <a:spcAft>
                <a:spcPts val="0"/>
              </a:spcAft>
              <a:buClr>
                <a:srgbClr val="FFFFF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22"/>
          <p:cNvSpPr txBox="1">
            <a:spLocks noGrp="1"/>
          </p:cNvSpPr>
          <p:nvPr>
            <p:ph type="body" idx="2"/>
          </p:nvPr>
        </p:nvSpPr>
        <p:spPr>
          <a:xfrm>
            <a:off x="6172200" y="908050"/>
            <a:ext cx="4964113" cy="357188"/>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a:lvl1pPr>
            <a:lvl2pPr marL="914400" lvl="1" indent="-342900" algn="ctr">
              <a:lnSpc>
                <a:spcPct val="90000"/>
              </a:lnSpc>
              <a:spcBef>
                <a:spcPts val="1000"/>
              </a:spcBef>
              <a:spcAft>
                <a:spcPts val="0"/>
              </a:spcAft>
              <a:buClr>
                <a:srgbClr val="FFFFFF"/>
              </a:buClr>
              <a:buSzPts val="1800"/>
              <a:buChar char="•"/>
              <a:defRPr/>
            </a:lvl2pPr>
            <a:lvl3pPr marL="1371600" lvl="2" indent="-342900" algn="ctr">
              <a:lnSpc>
                <a:spcPct val="90000"/>
              </a:lnSpc>
              <a:spcBef>
                <a:spcPts val="1000"/>
              </a:spcBef>
              <a:spcAft>
                <a:spcPts val="0"/>
              </a:spcAft>
              <a:buClr>
                <a:srgbClr val="FFFFFF"/>
              </a:buClr>
              <a:buSzPts val="1800"/>
              <a:buChar char="•"/>
              <a:defRPr/>
            </a:lvl3pPr>
            <a:lvl4pPr marL="1828800" lvl="3" indent="-342900" algn="ctr">
              <a:lnSpc>
                <a:spcPct val="90000"/>
              </a:lnSpc>
              <a:spcBef>
                <a:spcPts val="1000"/>
              </a:spcBef>
              <a:spcAft>
                <a:spcPts val="0"/>
              </a:spcAft>
              <a:buClr>
                <a:srgbClr val="FFFFFF"/>
              </a:buClr>
              <a:buSzPts val="1800"/>
              <a:buChar char="•"/>
              <a:defRPr/>
            </a:lvl4pPr>
            <a:lvl5pPr marL="2286000" lvl="4" indent="-342900" algn="ctr">
              <a:lnSpc>
                <a:spcPct val="90000"/>
              </a:lnSpc>
              <a:spcBef>
                <a:spcPts val="1000"/>
              </a:spcBef>
              <a:spcAft>
                <a:spcPts val="0"/>
              </a:spcAft>
              <a:buClr>
                <a:srgbClr val="FFFFF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22"/>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100"/>
        <p:cNvGrpSpPr/>
        <p:nvPr/>
      </p:nvGrpSpPr>
      <p:grpSpPr>
        <a:xfrm>
          <a:off x="0" y="0"/>
          <a:ext cx="0" cy="0"/>
          <a:chOff x="0" y="0"/>
          <a:chExt cx="0" cy="0"/>
        </a:xfrm>
      </p:grpSpPr>
      <p:sp>
        <p:nvSpPr>
          <p:cNvPr id="101" name="Google Shape;101;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6000" b="1" i="0" u="none" strike="noStrike" cap="none">
                <a:solidFill>
                  <a:srgbClr val="FFFFFF"/>
                </a:solidFill>
                <a:latin typeface="Open Sans SemiBold"/>
                <a:ea typeface="Open Sans SemiBold"/>
                <a:cs typeface="Open Sans SemiBold"/>
                <a:sym typeface="Open Sans SemiBold"/>
              </a:defRPr>
            </a:lvl1pPr>
            <a:lvl2pPr marR="0" lvl="1"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2pPr>
            <a:lvl3pPr marR="0" lvl="2"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3pPr>
            <a:lvl4pPr marR="0" lvl="3"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4pPr>
            <a:lvl5pPr marR="0" lvl="4"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5pPr>
            <a:lvl6pPr marR="0" lvl="5"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6pPr>
            <a:lvl7pPr marR="0" lvl="6"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7pPr>
            <a:lvl8pPr marR="0" lvl="7"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8pPr>
            <a:lvl9pPr marR="0" lvl="8"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9pPr>
          </a:lstStyle>
          <a:p>
            <a:endParaRPr/>
          </a:p>
        </p:txBody>
      </p:sp>
      <p:sp>
        <p:nvSpPr>
          <p:cNvPr id="102" name="Google Shape;102;p23"/>
          <p:cNvSpPr txBox="1">
            <a:spLocks noGrp="1"/>
          </p:cNvSpPr>
          <p:nvPr>
            <p:ph type="body" idx="1"/>
          </p:nvPr>
        </p:nvSpPr>
        <p:spPr>
          <a:xfrm>
            <a:off x="831850" y="4589463"/>
            <a:ext cx="10515600" cy="1500187"/>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Clr>
                <a:srgbClr val="FFFFFF"/>
              </a:buClr>
              <a:buSzPts val="2400"/>
              <a:buFont typeface="Open Sans"/>
              <a:buNone/>
              <a:defRPr sz="2400"/>
            </a:lvl1pPr>
            <a:lvl2pPr marL="914400" lvl="1" indent="-228600" algn="ctr">
              <a:lnSpc>
                <a:spcPct val="90000"/>
              </a:lnSpc>
              <a:spcBef>
                <a:spcPts val="1000"/>
              </a:spcBef>
              <a:spcAft>
                <a:spcPts val="0"/>
              </a:spcAft>
              <a:buClr>
                <a:srgbClr val="FFFFFF"/>
              </a:buClr>
              <a:buSzPts val="2000"/>
              <a:buFont typeface="Open Sans"/>
              <a:buNone/>
              <a:defRPr sz="2000"/>
            </a:lvl2pPr>
            <a:lvl3pPr marL="1371600" lvl="2" indent="-228600" algn="ctr">
              <a:lnSpc>
                <a:spcPct val="90000"/>
              </a:lnSpc>
              <a:spcBef>
                <a:spcPts val="1000"/>
              </a:spcBef>
              <a:spcAft>
                <a:spcPts val="0"/>
              </a:spcAft>
              <a:buClr>
                <a:srgbClr val="FFFFFF"/>
              </a:buClr>
              <a:buSzPts val="1800"/>
              <a:buFont typeface="Open Sans"/>
              <a:buNone/>
              <a:defRPr sz="1800"/>
            </a:lvl3pPr>
            <a:lvl4pPr marL="1828800" lvl="3" indent="-228600" algn="ctr">
              <a:lnSpc>
                <a:spcPct val="90000"/>
              </a:lnSpc>
              <a:spcBef>
                <a:spcPts val="1000"/>
              </a:spcBef>
              <a:spcAft>
                <a:spcPts val="0"/>
              </a:spcAft>
              <a:buClr>
                <a:srgbClr val="FFFFFF"/>
              </a:buClr>
              <a:buSzPts val="1600"/>
              <a:buFont typeface="Open Sans"/>
              <a:buNone/>
              <a:defRPr sz="1600"/>
            </a:lvl4pPr>
            <a:lvl5pPr marL="2286000" lvl="4" indent="-228600" algn="ctr">
              <a:lnSpc>
                <a:spcPct val="90000"/>
              </a:lnSpc>
              <a:spcBef>
                <a:spcPts val="1000"/>
              </a:spcBef>
              <a:spcAft>
                <a:spcPts val="0"/>
              </a:spcAft>
              <a:buClr>
                <a:srgbClr val="FFFFFF"/>
              </a:buClr>
              <a:buSzPts val="1600"/>
              <a:buFont typeface="Open Sans"/>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103" name="Google Shape;103;p23"/>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04"/>
        <p:cNvGrpSpPr/>
        <p:nvPr/>
      </p:nvGrpSpPr>
      <p:grpSpPr>
        <a:xfrm>
          <a:off x="0" y="0"/>
          <a:ext cx="0" cy="0"/>
          <a:chOff x="0" y="0"/>
          <a:chExt cx="0" cy="0"/>
        </a:xfrm>
      </p:grpSpPr>
      <p:sp>
        <p:nvSpPr>
          <p:cNvPr id="105" name="Google Shape;105;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6000" b="1" i="0" u="none" strike="noStrike" cap="none">
                <a:solidFill>
                  <a:srgbClr val="FFFFFF"/>
                </a:solidFill>
                <a:latin typeface="Open Sans SemiBold"/>
                <a:ea typeface="Open Sans SemiBold"/>
                <a:cs typeface="Open Sans SemiBold"/>
                <a:sym typeface="Open Sans SemiBold"/>
              </a:defRPr>
            </a:lvl1pPr>
            <a:lvl2pPr marR="0" lvl="1"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2pPr>
            <a:lvl3pPr marR="0" lvl="2"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3pPr>
            <a:lvl4pPr marR="0" lvl="3"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4pPr>
            <a:lvl5pPr marR="0" lvl="4"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5pPr>
            <a:lvl6pPr marR="0" lvl="5"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6pPr>
            <a:lvl7pPr marR="0" lvl="6"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7pPr>
            <a:lvl8pPr marR="0" lvl="7"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8pPr>
            <a:lvl9pPr marR="0" lvl="8"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9pPr>
          </a:lstStyle>
          <a:p>
            <a:endParaRPr/>
          </a:p>
        </p:txBody>
      </p:sp>
      <p:sp>
        <p:nvSpPr>
          <p:cNvPr id="106" name="Google Shape;106;p24"/>
          <p:cNvSpPr txBox="1">
            <a:spLocks noGrp="1"/>
          </p:cNvSpPr>
          <p:nvPr>
            <p:ph type="subTitle" idx="1"/>
          </p:nvPr>
        </p:nvSpPr>
        <p:spPr>
          <a:xfrm>
            <a:off x="1524000" y="3602038"/>
            <a:ext cx="9144000" cy="1655762"/>
          </a:xfrm>
          <a:prstGeom prst="rect">
            <a:avLst/>
          </a:prstGeom>
          <a:noFill/>
          <a:ln>
            <a:noFill/>
          </a:ln>
        </p:spPr>
        <p:txBody>
          <a:bodyPr spcFirstLastPara="1" wrap="square" lIns="45700" tIns="45700" rIns="45700" bIns="45700" anchor="t" anchorCtr="0">
            <a:noAutofit/>
          </a:bodyPr>
          <a:lstStyle>
            <a:lvl1pPr lvl="0" algn="ctr">
              <a:lnSpc>
                <a:spcPct val="90000"/>
              </a:lnSpc>
              <a:spcBef>
                <a:spcPts val="1000"/>
              </a:spcBef>
              <a:spcAft>
                <a:spcPts val="0"/>
              </a:spcAft>
              <a:buClr>
                <a:srgbClr val="FFFFFF"/>
              </a:buClr>
              <a:buSzPts val="2400"/>
              <a:buFont typeface="Open Sans"/>
              <a:buNone/>
              <a:defRPr sz="2400"/>
            </a:lvl1pPr>
            <a:lvl2pPr lvl="1" algn="ctr">
              <a:lnSpc>
                <a:spcPct val="90000"/>
              </a:lnSpc>
              <a:spcBef>
                <a:spcPts val="1000"/>
              </a:spcBef>
              <a:spcAft>
                <a:spcPts val="0"/>
              </a:spcAft>
              <a:buClr>
                <a:srgbClr val="FFFFFF"/>
              </a:buClr>
              <a:buSzPts val="2000"/>
              <a:buFont typeface="Open Sans"/>
              <a:buNone/>
              <a:defRPr sz="2000"/>
            </a:lvl2pPr>
            <a:lvl3pPr lvl="2" algn="ctr">
              <a:lnSpc>
                <a:spcPct val="90000"/>
              </a:lnSpc>
              <a:spcBef>
                <a:spcPts val="1000"/>
              </a:spcBef>
              <a:spcAft>
                <a:spcPts val="0"/>
              </a:spcAft>
              <a:buClr>
                <a:srgbClr val="FFFFFF"/>
              </a:buClr>
              <a:buSzPts val="1800"/>
              <a:buFont typeface="Open Sans"/>
              <a:buNone/>
              <a:defRPr sz="1800"/>
            </a:lvl3pPr>
            <a:lvl4pPr lvl="3" algn="ctr">
              <a:lnSpc>
                <a:spcPct val="90000"/>
              </a:lnSpc>
              <a:spcBef>
                <a:spcPts val="1000"/>
              </a:spcBef>
              <a:spcAft>
                <a:spcPts val="0"/>
              </a:spcAft>
              <a:buClr>
                <a:srgbClr val="FFFFFF"/>
              </a:buClr>
              <a:buSzPts val="1600"/>
              <a:buFont typeface="Open Sans"/>
              <a:buNone/>
              <a:defRPr sz="1600"/>
            </a:lvl4pPr>
            <a:lvl5pPr lvl="4" algn="ctr">
              <a:lnSpc>
                <a:spcPct val="90000"/>
              </a:lnSpc>
              <a:spcBef>
                <a:spcPts val="1000"/>
              </a:spcBef>
              <a:spcAft>
                <a:spcPts val="0"/>
              </a:spcAft>
              <a:buClr>
                <a:srgbClr val="FFFFFF"/>
              </a:buClr>
              <a:buSzPts val="1600"/>
              <a:buFont typeface="Open Sans"/>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7" name="Google Shape;107;p24"/>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113"/>
        <p:cNvGrpSpPr/>
        <p:nvPr/>
      </p:nvGrpSpPr>
      <p:grpSpPr>
        <a:xfrm>
          <a:off x="0" y="0"/>
          <a:ext cx="0" cy="0"/>
          <a:chOff x="0" y="0"/>
          <a:chExt cx="0" cy="0"/>
        </a:xfrm>
      </p:grpSpPr>
      <p:sp>
        <p:nvSpPr>
          <p:cNvPr id="114" name="Google Shape;114;p26"/>
          <p:cNvSpPr txBox="1">
            <a:spLocks noGrp="1"/>
          </p:cNvSpPr>
          <p:nvPr>
            <p:ph type="title"/>
          </p:nvPr>
        </p:nvSpPr>
        <p:spPr>
          <a:xfrm rot="5400000">
            <a:off x="6827044" y="2102644"/>
            <a:ext cx="6767512" cy="27432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5" name="Google Shape;115;p26"/>
          <p:cNvSpPr txBox="1">
            <a:spLocks noGrp="1"/>
          </p:cNvSpPr>
          <p:nvPr>
            <p:ph type="body" idx="1"/>
          </p:nvPr>
        </p:nvSpPr>
        <p:spPr>
          <a:xfrm rot="5400000">
            <a:off x="1264444" y="-564356"/>
            <a:ext cx="6767512" cy="8077200"/>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a:lvl1pPr>
            <a:lvl2pPr marL="914400" lvl="1" indent="-342900" algn="ctr">
              <a:lnSpc>
                <a:spcPct val="90000"/>
              </a:lnSpc>
              <a:spcBef>
                <a:spcPts val="1000"/>
              </a:spcBef>
              <a:spcAft>
                <a:spcPts val="0"/>
              </a:spcAft>
              <a:buClr>
                <a:srgbClr val="FFFFFF"/>
              </a:buClr>
              <a:buSzPts val="1800"/>
              <a:buChar char="•"/>
              <a:defRPr/>
            </a:lvl2pPr>
            <a:lvl3pPr marL="1371600" lvl="2" indent="-342900" algn="ctr">
              <a:lnSpc>
                <a:spcPct val="90000"/>
              </a:lnSpc>
              <a:spcBef>
                <a:spcPts val="1000"/>
              </a:spcBef>
              <a:spcAft>
                <a:spcPts val="0"/>
              </a:spcAft>
              <a:buClr>
                <a:srgbClr val="FFFFFF"/>
              </a:buClr>
              <a:buSzPts val="1800"/>
              <a:buChar char="•"/>
              <a:defRPr/>
            </a:lvl3pPr>
            <a:lvl4pPr marL="1828800" lvl="3" indent="-342900" algn="ctr">
              <a:lnSpc>
                <a:spcPct val="90000"/>
              </a:lnSpc>
              <a:spcBef>
                <a:spcPts val="1000"/>
              </a:spcBef>
              <a:spcAft>
                <a:spcPts val="0"/>
              </a:spcAft>
              <a:buClr>
                <a:srgbClr val="FFFFFF"/>
              </a:buClr>
              <a:buSzPts val="1800"/>
              <a:buChar char="•"/>
              <a:defRPr/>
            </a:lvl4pPr>
            <a:lvl5pPr marL="2286000" lvl="4" indent="-342900" algn="ctr">
              <a:lnSpc>
                <a:spcPct val="90000"/>
              </a:lnSpc>
              <a:spcBef>
                <a:spcPts val="1000"/>
              </a:spcBef>
              <a:spcAft>
                <a:spcPts val="0"/>
              </a:spcAft>
              <a:buClr>
                <a:srgbClr val="FFFFF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26"/>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117"/>
        <p:cNvGrpSpPr/>
        <p:nvPr/>
      </p:nvGrpSpPr>
      <p:grpSpPr>
        <a:xfrm>
          <a:off x="0" y="0"/>
          <a:ext cx="0" cy="0"/>
          <a:chOff x="0" y="0"/>
          <a:chExt cx="0" cy="0"/>
        </a:xfrm>
      </p:grpSpPr>
      <p:sp>
        <p:nvSpPr>
          <p:cNvPr id="118" name="Google Shape;118;p27"/>
          <p:cNvSpPr txBox="1">
            <a:spLocks noGrp="1"/>
          </p:cNvSpPr>
          <p:nvPr>
            <p:ph type="title"/>
          </p:nvPr>
        </p:nvSpPr>
        <p:spPr>
          <a:xfrm>
            <a:off x="609600" y="90487"/>
            <a:ext cx="10972800" cy="1508125"/>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9" name="Google Shape;119;p27"/>
          <p:cNvSpPr txBox="1">
            <a:spLocks noGrp="1"/>
          </p:cNvSpPr>
          <p:nvPr>
            <p:ph type="body" idx="1"/>
          </p:nvPr>
        </p:nvSpPr>
        <p:spPr>
          <a:xfrm rot="5400000">
            <a:off x="3467100" y="-1257300"/>
            <a:ext cx="5257800" cy="10972800"/>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a:lvl1pPr>
            <a:lvl2pPr marL="914400" lvl="1" indent="-342900" algn="ctr">
              <a:lnSpc>
                <a:spcPct val="90000"/>
              </a:lnSpc>
              <a:spcBef>
                <a:spcPts val="1000"/>
              </a:spcBef>
              <a:spcAft>
                <a:spcPts val="0"/>
              </a:spcAft>
              <a:buClr>
                <a:srgbClr val="FFFFFF"/>
              </a:buClr>
              <a:buSzPts val="1800"/>
              <a:buChar char="•"/>
              <a:defRPr/>
            </a:lvl2pPr>
            <a:lvl3pPr marL="1371600" lvl="2" indent="-342900" algn="ctr">
              <a:lnSpc>
                <a:spcPct val="90000"/>
              </a:lnSpc>
              <a:spcBef>
                <a:spcPts val="1000"/>
              </a:spcBef>
              <a:spcAft>
                <a:spcPts val="0"/>
              </a:spcAft>
              <a:buClr>
                <a:srgbClr val="FFFFFF"/>
              </a:buClr>
              <a:buSzPts val="1800"/>
              <a:buChar char="•"/>
              <a:defRPr/>
            </a:lvl3pPr>
            <a:lvl4pPr marL="1828800" lvl="3" indent="-342900" algn="ctr">
              <a:lnSpc>
                <a:spcPct val="90000"/>
              </a:lnSpc>
              <a:spcBef>
                <a:spcPts val="1000"/>
              </a:spcBef>
              <a:spcAft>
                <a:spcPts val="0"/>
              </a:spcAft>
              <a:buClr>
                <a:srgbClr val="FFFFFF"/>
              </a:buClr>
              <a:buSzPts val="1800"/>
              <a:buChar char="•"/>
              <a:defRPr/>
            </a:lvl4pPr>
            <a:lvl5pPr marL="2286000" lvl="4" indent="-342900" algn="ctr">
              <a:lnSpc>
                <a:spcPct val="90000"/>
              </a:lnSpc>
              <a:spcBef>
                <a:spcPts val="1000"/>
              </a:spcBef>
              <a:spcAft>
                <a:spcPts val="0"/>
              </a:spcAft>
              <a:buClr>
                <a:srgbClr val="FFFFF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27"/>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121"/>
        <p:cNvGrpSpPr/>
        <p:nvPr/>
      </p:nvGrpSpPr>
      <p:grpSpPr>
        <a:xfrm>
          <a:off x="0" y="0"/>
          <a:ext cx="0" cy="0"/>
          <a:chOff x="0" y="0"/>
          <a:chExt cx="0" cy="0"/>
        </a:xfrm>
      </p:grpSpPr>
      <p:sp>
        <p:nvSpPr>
          <p:cNvPr id="122" name="Google Shape;122;p28"/>
          <p:cNvSpPr txBox="1">
            <a:spLocks noGrp="1"/>
          </p:cNvSpPr>
          <p:nvPr>
            <p:ph type="title"/>
          </p:nvPr>
        </p:nvSpPr>
        <p:spPr>
          <a:xfrm>
            <a:off x="839788" y="457200"/>
            <a:ext cx="3932237" cy="1600200"/>
          </a:xfrm>
          <a:prstGeom prst="rect">
            <a:avLst/>
          </a:prstGeom>
          <a:noFill/>
          <a:ln>
            <a:noFill/>
          </a:ln>
        </p:spPr>
        <p:txBody>
          <a:bodyPr spcFirstLastPara="1" wrap="square" lIns="45700" tIns="45700" rIns="45700"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3" name="Google Shape;123;p28"/>
          <p:cNvSpPr>
            <a:spLocks noGrp="1"/>
          </p:cNvSpPr>
          <p:nvPr>
            <p:ph type="pic" idx="2"/>
          </p:nvPr>
        </p:nvSpPr>
        <p:spPr>
          <a:xfrm>
            <a:off x="5183188" y="987425"/>
            <a:ext cx="6172200" cy="4873625"/>
          </a:xfrm>
          <a:prstGeom prst="rect">
            <a:avLst/>
          </a:prstGeom>
          <a:noFill/>
          <a:ln>
            <a:noFill/>
          </a:ln>
        </p:spPr>
        <p:txBody>
          <a:bodyPr spcFirstLastPara="1" wrap="square" lIns="45700" tIns="45700" rIns="45700" bIns="45700" anchor="t" anchorCtr="0">
            <a:noAutofit/>
          </a:bodyPr>
          <a:lstStyle>
            <a:lvl1pPr marR="0" lvl="0" algn="ctr" rtl="0">
              <a:lnSpc>
                <a:spcPct val="90000"/>
              </a:lnSpc>
              <a:spcBef>
                <a:spcPts val="1000"/>
              </a:spcBef>
              <a:spcAft>
                <a:spcPts val="0"/>
              </a:spcAft>
              <a:buClr>
                <a:srgbClr val="FFFFFF"/>
              </a:buClr>
              <a:buSzPts val="3200"/>
              <a:buFont typeface="Open Sans"/>
              <a:buNone/>
              <a:defRPr sz="3200" b="1" i="0" u="none" strike="noStrike" cap="none">
                <a:solidFill>
                  <a:srgbClr val="FFFFFF"/>
                </a:solidFill>
                <a:latin typeface="Open Sans"/>
                <a:ea typeface="Open Sans"/>
                <a:cs typeface="Open Sans"/>
                <a:sym typeface="Open Sans"/>
              </a:defRPr>
            </a:lvl1pPr>
            <a:lvl2pPr marR="0" lvl="1" algn="ctr" rtl="0">
              <a:lnSpc>
                <a:spcPct val="90000"/>
              </a:lnSpc>
              <a:spcBef>
                <a:spcPts val="1000"/>
              </a:spcBef>
              <a:spcAft>
                <a:spcPts val="0"/>
              </a:spcAft>
              <a:buClr>
                <a:srgbClr val="FFFFFF"/>
              </a:buClr>
              <a:buSzPts val="2800"/>
              <a:buFont typeface="Open Sans"/>
              <a:buNone/>
              <a:defRPr sz="2800" b="1" i="0" u="none" strike="noStrike" cap="none">
                <a:solidFill>
                  <a:srgbClr val="FFFFFF"/>
                </a:solidFill>
                <a:latin typeface="Open Sans"/>
                <a:ea typeface="Open Sans"/>
                <a:cs typeface="Open Sans"/>
                <a:sym typeface="Open Sans"/>
              </a:defRPr>
            </a:lvl2pPr>
            <a:lvl3pPr marR="0" lvl="2" algn="ctr" rtl="0">
              <a:lnSpc>
                <a:spcPct val="90000"/>
              </a:lnSpc>
              <a:spcBef>
                <a:spcPts val="1000"/>
              </a:spcBef>
              <a:spcAft>
                <a:spcPts val="0"/>
              </a:spcAft>
              <a:buClr>
                <a:srgbClr val="FFFFFF"/>
              </a:buClr>
              <a:buSzPts val="2400"/>
              <a:buFont typeface="Open Sans"/>
              <a:buNone/>
              <a:defRPr sz="2400" b="1" i="0" u="none" strike="noStrike" cap="none">
                <a:solidFill>
                  <a:srgbClr val="FFFFFF"/>
                </a:solidFill>
                <a:latin typeface="Open Sans"/>
                <a:ea typeface="Open Sans"/>
                <a:cs typeface="Open Sans"/>
                <a:sym typeface="Open Sans"/>
              </a:defRPr>
            </a:lvl3pPr>
            <a:lvl4pPr marR="0" lvl="3" algn="ctr" rtl="0">
              <a:lnSpc>
                <a:spcPct val="90000"/>
              </a:lnSpc>
              <a:spcBef>
                <a:spcPts val="1000"/>
              </a:spcBef>
              <a:spcAft>
                <a:spcPts val="0"/>
              </a:spcAft>
              <a:buClr>
                <a:srgbClr val="FFFFFF"/>
              </a:buClr>
              <a:buSzPts val="2000"/>
              <a:buFont typeface="Open Sans"/>
              <a:buNone/>
              <a:defRPr sz="2000" b="1" i="0" u="none" strike="noStrike" cap="none">
                <a:solidFill>
                  <a:srgbClr val="FFFFFF"/>
                </a:solidFill>
                <a:latin typeface="Open Sans"/>
                <a:ea typeface="Open Sans"/>
                <a:cs typeface="Open Sans"/>
                <a:sym typeface="Open Sans"/>
              </a:defRPr>
            </a:lvl4pPr>
            <a:lvl5pPr marR="0" lvl="4" algn="ctr" rtl="0">
              <a:lnSpc>
                <a:spcPct val="90000"/>
              </a:lnSpc>
              <a:spcBef>
                <a:spcPts val="1000"/>
              </a:spcBef>
              <a:spcAft>
                <a:spcPts val="0"/>
              </a:spcAft>
              <a:buClr>
                <a:srgbClr val="FFFFFF"/>
              </a:buClr>
              <a:buSzPts val="2000"/>
              <a:buFont typeface="Open Sans"/>
              <a:buNone/>
              <a:defRPr sz="2000" b="1" i="0" u="none" strike="noStrike" cap="none">
                <a:solidFill>
                  <a:srgbClr val="FFFFFF"/>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Open Sans"/>
                <a:ea typeface="Open Sans"/>
                <a:cs typeface="Open Sans"/>
                <a:sym typeface="Open Sans"/>
              </a:defRPr>
            </a:lvl9pPr>
          </a:lstStyle>
          <a:p>
            <a:endParaRPr/>
          </a:p>
        </p:txBody>
      </p:sp>
      <p:sp>
        <p:nvSpPr>
          <p:cNvPr id="124" name="Google Shape;124;p28"/>
          <p:cNvSpPr txBox="1">
            <a:spLocks noGrp="1"/>
          </p:cNvSpPr>
          <p:nvPr>
            <p:ph type="body" idx="1"/>
          </p:nvPr>
        </p:nvSpPr>
        <p:spPr>
          <a:xfrm>
            <a:off x="839788" y="2057400"/>
            <a:ext cx="3932237" cy="3811588"/>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Clr>
                <a:srgbClr val="FFFFFF"/>
              </a:buClr>
              <a:buSzPts val="1600"/>
              <a:buFont typeface="Open Sans"/>
              <a:buNone/>
              <a:defRPr sz="1600"/>
            </a:lvl1pPr>
            <a:lvl2pPr marL="914400" lvl="1" indent="-228600" algn="ctr">
              <a:lnSpc>
                <a:spcPct val="90000"/>
              </a:lnSpc>
              <a:spcBef>
                <a:spcPts val="1000"/>
              </a:spcBef>
              <a:spcAft>
                <a:spcPts val="0"/>
              </a:spcAft>
              <a:buClr>
                <a:srgbClr val="FFFFFF"/>
              </a:buClr>
              <a:buSzPts val="1400"/>
              <a:buFont typeface="Open Sans"/>
              <a:buNone/>
              <a:defRPr sz="1400"/>
            </a:lvl2pPr>
            <a:lvl3pPr marL="1371600" lvl="2" indent="-228600" algn="ctr">
              <a:lnSpc>
                <a:spcPct val="90000"/>
              </a:lnSpc>
              <a:spcBef>
                <a:spcPts val="1000"/>
              </a:spcBef>
              <a:spcAft>
                <a:spcPts val="0"/>
              </a:spcAft>
              <a:buClr>
                <a:srgbClr val="FFFFFF"/>
              </a:buClr>
              <a:buSzPts val="1200"/>
              <a:buFont typeface="Open Sans"/>
              <a:buNone/>
              <a:defRPr sz="1200"/>
            </a:lvl3pPr>
            <a:lvl4pPr marL="1828800" lvl="3" indent="-228600" algn="ctr">
              <a:lnSpc>
                <a:spcPct val="90000"/>
              </a:lnSpc>
              <a:spcBef>
                <a:spcPts val="1000"/>
              </a:spcBef>
              <a:spcAft>
                <a:spcPts val="0"/>
              </a:spcAft>
              <a:buClr>
                <a:srgbClr val="FFFFFF"/>
              </a:buClr>
              <a:buSzPts val="1000"/>
              <a:buFont typeface="Open Sans"/>
              <a:buNone/>
              <a:defRPr sz="1000"/>
            </a:lvl4pPr>
            <a:lvl5pPr marL="2286000" lvl="4" indent="-228600" algn="ctr">
              <a:lnSpc>
                <a:spcPct val="90000"/>
              </a:lnSpc>
              <a:spcBef>
                <a:spcPts val="1000"/>
              </a:spcBef>
              <a:spcAft>
                <a:spcPts val="0"/>
              </a:spcAft>
              <a:buClr>
                <a:srgbClr val="FFFFFF"/>
              </a:buClr>
              <a:buSzPts val="1000"/>
              <a:buFont typeface="Open Sans"/>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5" name="Google Shape;125;p28"/>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126"/>
        <p:cNvGrpSpPr/>
        <p:nvPr/>
      </p:nvGrpSpPr>
      <p:grpSpPr>
        <a:xfrm>
          <a:off x="0" y="0"/>
          <a:ext cx="0" cy="0"/>
          <a:chOff x="0" y="0"/>
          <a:chExt cx="0" cy="0"/>
        </a:xfrm>
      </p:grpSpPr>
      <p:sp>
        <p:nvSpPr>
          <p:cNvPr id="127" name="Google Shape;127;p29"/>
          <p:cNvSpPr txBox="1">
            <a:spLocks noGrp="1"/>
          </p:cNvSpPr>
          <p:nvPr>
            <p:ph type="title"/>
          </p:nvPr>
        </p:nvSpPr>
        <p:spPr>
          <a:xfrm>
            <a:off x="839788" y="457200"/>
            <a:ext cx="3932237" cy="1600200"/>
          </a:xfrm>
          <a:prstGeom prst="rect">
            <a:avLst/>
          </a:prstGeom>
          <a:noFill/>
          <a:ln>
            <a:noFill/>
          </a:ln>
        </p:spPr>
        <p:txBody>
          <a:bodyPr spcFirstLastPara="1" wrap="square" lIns="45700" tIns="45700" rIns="45700"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8" name="Google Shape;128;p29"/>
          <p:cNvSpPr txBox="1">
            <a:spLocks noGrp="1"/>
          </p:cNvSpPr>
          <p:nvPr>
            <p:ph type="body" idx="1"/>
          </p:nvPr>
        </p:nvSpPr>
        <p:spPr>
          <a:xfrm>
            <a:off x="5183188" y="987425"/>
            <a:ext cx="6172200" cy="4873625"/>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sz="3200"/>
            </a:lvl1pPr>
            <a:lvl2pPr marL="914400" lvl="1" indent="-406400" algn="ctr">
              <a:lnSpc>
                <a:spcPct val="90000"/>
              </a:lnSpc>
              <a:spcBef>
                <a:spcPts val="1000"/>
              </a:spcBef>
              <a:spcAft>
                <a:spcPts val="0"/>
              </a:spcAft>
              <a:buClr>
                <a:srgbClr val="FFFFFF"/>
              </a:buClr>
              <a:buSzPts val="2800"/>
              <a:buFont typeface="Open Sans"/>
              <a:buChar char="•"/>
              <a:defRPr sz="2800"/>
            </a:lvl2pPr>
            <a:lvl3pPr marL="1371600" lvl="2" indent="-381000" algn="ctr">
              <a:lnSpc>
                <a:spcPct val="90000"/>
              </a:lnSpc>
              <a:spcBef>
                <a:spcPts val="1000"/>
              </a:spcBef>
              <a:spcAft>
                <a:spcPts val="0"/>
              </a:spcAft>
              <a:buClr>
                <a:srgbClr val="FFFFFF"/>
              </a:buClr>
              <a:buSzPts val="2400"/>
              <a:buFont typeface="Open Sans"/>
              <a:buChar char="•"/>
              <a:defRPr sz="2400"/>
            </a:lvl3pPr>
            <a:lvl4pPr marL="1828800" lvl="3" indent="-355600" algn="ctr">
              <a:lnSpc>
                <a:spcPct val="90000"/>
              </a:lnSpc>
              <a:spcBef>
                <a:spcPts val="1000"/>
              </a:spcBef>
              <a:spcAft>
                <a:spcPts val="0"/>
              </a:spcAft>
              <a:buClr>
                <a:srgbClr val="FFFFFF"/>
              </a:buClr>
              <a:buSzPts val="2000"/>
              <a:buFont typeface="Open Sans"/>
              <a:buChar char="•"/>
              <a:defRPr sz="2000"/>
            </a:lvl4pPr>
            <a:lvl5pPr marL="2286000" lvl="4" indent="-355600" algn="ctr">
              <a:lnSpc>
                <a:spcPct val="90000"/>
              </a:lnSpc>
              <a:spcBef>
                <a:spcPts val="1000"/>
              </a:spcBef>
              <a:spcAft>
                <a:spcPts val="0"/>
              </a:spcAft>
              <a:buClr>
                <a:srgbClr val="FFFFFF"/>
              </a:buClr>
              <a:buSzPts val="2000"/>
              <a:buFont typeface="Open Sans"/>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9" name="Google Shape;129;p29"/>
          <p:cNvSpPr txBox="1">
            <a:spLocks noGrp="1"/>
          </p:cNvSpPr>
          <p:nvPr>
            <p:ph type="body" idx="2"/>
          </p:nvPr>
        </p:nvSpPr>
        <p:spPr>
          <a:xfrm>
            <a:off x="839788" y="2057400"/>
            <a:ext cx="3932237" cy="3811588"/>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Clr>
                <a:srgbClr val="FFFFFF"/>
              </a:buClr>
              <a:buSzPts val="1600"/>
              <a:buFont typeface="Open Sans"/>
              <a:buNone/>
              <a:defRPr sz="1600"/>
            </a:lvl1pPr>
            <a:lvl2pPr marL="914400" lvl="1" indent="-228600" algn="ctr">
              <a:lnSpc>
                <a:spcPct val="90000"/>
              </a:lnSpc>
              <a:spcBef>
                <a:spcPts val="1000"/>
              </a:spcBef>
              <a:spcAft>
                <a:spcPts val="0"/>
              </a:spcAft>
              <a:buClr>
                <a:srgbClr val="FFFFFF"/>
              </a:buClr>
              <a:buSzPts val="1400"/>
              <a:buFont typeface="Open Sans"/>
              <a:buNone/>
              <a:defRPr sz="1400"/>
            </a:lvl2pPr>
            <a:lvl3pPr marL="1371600" lvl="2" indent="-228600" algn="ctr">
              <a:lnSpc>
                <a:spcPct val="90000"/>
              </a:lnSpc>
              <a:spcBef>
                <a:spcPts val="1000"/>
              </a:spcBef>
              <a:spcAft>
                <a:spcPts val="0"/>
              </a:spcAft>
              <a:buClr>
                <a:srgbClr val="FFFFFF"/>
              </a:buClr>
              <a:buSzPts val="1200"/>
              <a:buFont typeface="Open Sans"/>
              <a:buNone/>
              <a:defRPr sz="1200"/>
            </a:lvl3pPr>
            <a:lvl4pPr marL="1828800" lvl="3" indent="-228600" algn="ctr">
              <a:lnSpc>
                <a:spcPct val="90000"/>
              </a:lnSpc>
              <a:spcBef>
                <a:spcPts val="1000"/>
              </a:spcBef>
              <a:spcAft>
                <a:spcPts val="0"/>
              </a:spcAft>
              <a:buClr>
                <a:srgbClr val="FFFFFF"/>
              </a:buClr>
              <a:buSzPts val="1000"/>
              <a:buFont typeface="Open Sans"/>
              <a:buNone/>
              <a:defRPr sz="1000"/>
            </a:lvl4pPr>
            <a:lvl5pPr marL="2286000" lvl="4" indent="-228600" algn="ctr">
              <a:lnSpc>
                <a:spcPct val="90000"/>
              </a:lnSpc>
              <a:spcBef>
                <a:spcPts val="1000"/>
              </a:spcBef>
              <a:spcAft>
                <a:spcPts val="0"/>
              </a:spcAft>
              <a:buClr>
                <a:srgbClr val="FFFFFF"/>
              </a:buClr>
              <a:buSzPts val="1000"/>
              <a:buFont typeface="Open Sans"/>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0" name="Google Shape;130;p29"/>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131"/>
        <p:cNvGrpSpPr/>
        <p:nvPr/>
      </p:nvGrpSpPr>
      <p:grpSpPr>
        <a:xfrm>
          <a:off x="0" y="0"/>
          <a:ext cx="0" cy="0"/>
          <a:chOff x="0" y="0"/>
          <a:chExt cx="0" cy="0"/>
        </a:xfrm>
      </p:grpSpPr>
      <p:sp>
        <p:nvSpPr>
          <p:cNvPr id="132" name="Google Shape;132;p30"/>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133"/>
        <p:cNvGrpSpPr/>
        <p:nvPr/>
      </p:nvGrpSpPr>
      <p:grpSpPr>
        <a:xfrm>
          <a:off x="0" y="0"/>
          <a:ext cx="0" cy="0"/>
          <a:chOff x="0" y="0"/>
          <a:chExt cx="0" cy="0"/>
        </a:xfrm>
      </p:grpSpPr>
      <p:sp>
        <p:nvSpPr>
          <p:cNvPr id="134" name="Google Shape;134;p31"/>
          <p:cNvSpPr txBox="1">
            <a:spLocks noGrp="1"/>
          </p:cNvSpPr>
          <p:nvPr>
            <p:ph type="title"/>
          </p:nvPr>
        </p:nvSpPr>
        <p:spPr>
          <a:xfrm>
            <a:off x="609600" y="90487"/>
            <a:ext cx="10972800" cy="1508125"/>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5" name="Google Shape;135;p31"/>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136"/>
        <p:cNvGrpSpPr/>
        <p:nvPr/>
      </p:nvGrpSpPr>
      <p:grpSpPr>
        <a:xfrm>
          <a:off x="0" y="0"/>
          <a:ext cx="0" cy="0"/>
          <a:chOff x="0" y="0"/>
          <a:chExt cx="0" cy="0"/>
        </a:xfrm>
      </p:grpSpPr>
      <p:sp>
        <p:nvSpPr>
          <p:cNvPr id="137" name="Google Shape;137;p32"/>
          <p:cNvSpPr txBox="1">
            <a:spLocks noGrp="1"/>
          </p:cNvSpPr>
          <p:nvPr>
            <p:ph type="title"/>
          </p:nvPr>
        </p:nvSpPr>
        <p:spPr>
          <a:xfrm>
            <a:off x="839788" y="365125"/>
            <a:ext cx="10515600" cy="1325563"/>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8" name="Google Shape;138;p32"/>
          <p:cNvSpPr txBox="1">
            <a:spLocks noGrp="1"/>
          </p:cNvSpPr>
          <p:nvPr>
            <p:ph type="body" idx="1"/>
          </p:nvPr>
        </p:nvSpPr>
        <p:spPr>
          <a:xfrm>
            <a:off x="839788" y="1681163"/>
            <a:ext cx="5157787" cy="823912"/>
          </a:xfrm>
          <a:prstGeom prst="rect">
            <a:avLst/>
          </a:prstGeom>
          <a:noFill/>
          <a:ln>
            <a:noFill/>
          </a:ln>
        </p:spPr>
        <p:txBody>
          <a:bodyPr spcFirstLastPara="1" wrap="square" lIns="45700" tIns="45700" rIns="45700" bIns="45700" anchor="b" anchorCtr="0">
            <a:noAutofit/>
          </a:bodyPr>
          <a:lstStyle>
            <a:lvl1pPr marL="457200" lvl="0" indent="-228600" algn="ctr">
              <a:lnSpc>
                <a:spcPct val="90000"/>
              </a:lnSpc>
              <a:spcBef>
                <a:spcPts val="1000"/>
              </a:spcBef>
              <a:spcAft>
                <a:spcPts val="0"/>
              </a:spcAft>
              <a:buClr>
                <a:srgbClr val="FFFFFF"/>
              </a:buClr>
              <a:buSzPts val="2400"/>
              <a:buFont typeface="Open Sans"/>
              <a:buNone/>
              <a:defRPr sz="2400" b="1"/>
            </a:lvl1pPr>
            <a:lvl2pPr marL="914400" lvl="1" indent="-228600" algn="ctr">
              <a:lnSpc>
                <a:spcPct val="90000"/>
              </a:lnSpc>
              <a:spcBef>
                <a:spcPts val="1000"/>
              </a:spcBef>
              <a:spcAft>
                <a:spcPts val="0"/>
              </a:spcAft>
              <a:buClr>
                <a:srgbClr val="FFFFFF"/>
              </a:buClr>
              <a:buSzPts val="2000"/>
              <a:buFont typeface="Open Sans"/>
              <a:buNone/>
              <a:defRPr sz="2000" b="1"/>
            </a:lvl2pPr>
            <a:lvl3pPr marL="1371600" lvl="2" indent="-228600" algn="ctr">
              <a:lnSpc>
                <a:spcPct val="90000"/>
              </a:lnSpc>
              <a:spcBef>
                <a:spcPts val="1000"/>
              </a:spcBef>
              <a:spcAft>
                <a:spcPts val="0"/>
              </a:spcAft>
              <a:buClr>
                <a:srgbClr val="FFFFFF"/>
              </a:buClr>
              <a:buSzPts val="1800"/>
              <a:buFont typeface="Open Sans"/>
              <a:buNone/>
              <a:defRPr sz="1800" b="1"/>
            </a:lvl3pPr>
            <a:lvl4pPr marL="1828800" lvl="3" indent="-228600" algn="ctr">
              <a:lnSpc>
                <a:spcPct val="90000"/>
              </a:lnSpc>
              <a:spcBef>
                <a:spcPts val="1000"/>
              </a:spcBef>
              <a:spcAft>
                <a:spcPts val="0"/>
              </a:spcAft>
              <a:buClr>
                <a:srgbClr val="FFFFFF"/>
              </a:buClr>
              <a:buSzPts val="1600"/>
              <a:buFont typeface="Open Sans"/>
              <a:buNone/>
              <a:defRPr sz="1600" b="1"/>
            </a:lvl4pPr>
            <a:lvl5pPr marL="2286000" lvl="4" indent="-228600" algn="ctr">
              <a:lnSpc>
                <a:spcPct val="90000"/>
              </a:lnSpc>
              <a:spcBef>
                <a:spcPts val="1000"/>
              </a:spcBef>
              <a:spcAft>
                <a:spcPts val="0"/>
              </a:spcAft>
              <a:buClr>
                <a:srgbClr val="FFFFFF"/>
              </a:buClr>
              <a:buSzPts val="1600"/>
              <a:buFont typeface="Open Sans"/>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9" name="Google Shape;139;p32"/>
          <p:cNvSpPr txBox="1">
            <a:spLocks noGrp="1"/>
          </p:cNvSpPr>
          <p:nvPr>
            <p:ph type="body" idx="2"/>
          </p:nvPr>
        </p:nvSpPr>
        <p:spPr>
          <a:xfrm>
            <a:off x="839788" y="2505075"/>
            <a:ext cx="5157787" cy="3684588"/>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a:lvl1pPr>
            <a:lvl2pPr marL="914400" lvl="1" indent="-342900" algn="ctr">
              <a:lnSpc>
                <a:spcPct val="90000"/>
              </a:lnSpc>
              <a:spcBef>
                <a:spcPts val="1000"/>
              </a:spcBef>
              <a:spcAft>
                <a:spcPts val="0"/>
              </a:spcAft>
              <a:buClr>
                <a:srgbClr val="FFFFFF"/>
              </a:buClr>
              <a:buSzPts val="1800"/>
              <a:buChar char="•"/>
              <a:defRPr/>
            </a:lvl2pPr>
            <a:lvl3pPr marL="1371600" lvl="2" indent="-342900" algn="ctr">
              <a:lnSpc>
                <a:spcPct val="90000"/>
              </a:lnSpc>
              <a:spcBef>
                <a:spcPts val="1000"/>
              </a:spcBef>
              <a:spcAft>
                <a:spcPts val="0"/>
              </a:spcAft>
              <a:buClr>
                <a:srgbClr val="FFFFFF"/>
              </a:buClr>
              <a:buSzPts val="1800"/>
              <a:buChar char="•"/>
              <a:defRPr/>
            </a:lvl3pPr>
            <a:lvl4pPr marL="1828800" lvl="3" indent="-342900" algn="ctr">
              <a:lnSpc>
                <a:spcPct val="90000"/>
              </a:lnSpc>
              <a:spcBef>
                <a:spcPts val="1000"/>
              </a:spcBef>
              <a:spcAft>
                <a:spcPts val="0"/>
              </a:spcAft>
              <a:buClr>
                <a:srgbClr val="FFFFFF"/>
              </a:buClr>
              <a:buSzPts val="1800"/>
              <a:buChar char="•"/>
              <a:defRPr/>
            </a:lvl4pPr>
            <a:lvl5pPr marL="2286000" lvl="4" indent="-342900" algn="ctr">
              <a:lnSpc>
                <a:spcPct val="90000"/>
              </a:lnSpc>
              <a:spcBef>
                <a:spcPts val="1000"/>
              </a:spcBef>
              <a:spcAft>
                <a:spcPts val="0"/>
              </a:spcAft>
              <a:buClr>
                <a:srgbClr val="FFFFF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32"/>
          <p:cNvSpPr txBox="1">
            <a:spLocks noGrp="1"/>
          </p:cNvSpPr>
          <p:nvPr>
            <p:ph type="body" idx="3"/>
          </p:nvPr>
        </p:nvSpPr>
        <p:spPr>
          <a:xfrm>
            <a:off x="6172200" y="1681163"/>
            <a:ext cx="5183188" cy="823912"/>
          </a:xfrm>
          <a:prstGeom prst="rect">
            <a:avLst/>
          </a:prstGeom>
          <a:noFill/>
          <a:ln>
            <a:noFill/>
          </a:ln>
        </p:spPr>
        <p:txBody>
          <a:bodyPr spcFirstLastPara="1" wrap="square" lIns="45700" tIns="45700" rIns="45700" bIns="45700" anchor="b" anchorCtr="0">
            <a:noAutofit/>
          </a:bodyPr>
          <a:lstStyle>
            <a:lvl1pPr marL="457200" lvl="0" indent="-228600" algn="ctr">
              <a:lnSpc>
                <a:spcPct val="90000"/>
              </a:lnSpc>
              <a:spcBef>
                <a:spcPts val="1000"/>
              </a:spcBef>
              <a:spcAft>
                <a:spcPts val="0"/>
              </a:spcAft>
              <a:buClr>
                <a:srgbClr val="FFFFFF"/>
              </a:buClr>
              <a:buSzPts val="2400"/>
              <a:buFont typeface="Open Sans"/>
              <a:buNone/>
              <a:defRPr sz="2400" b="1"/>
            </a:lvl1pPr>
            <a:lvl2pPr marL="914400" lvl="1" indent="-228600" algn="ctr">
              <a:lnSpc>
                <a:spcPct val="90000"/>
              </a:lnSpc>
              <a:spcBef>
                <a:spcPts val="1000"/>
              </a:spcBef>
              <a:spcAft>
                <a:spcPts val="0"/>
              </a:spcAft>
              <a:buClr>
                <a:srgbClr val="FFFFFF"/>
              </a:buClr>
              <a:buSzPts val="2000"/>
              <a:buFont typeface="Open Sans"/>
              <a:buNone/>
              <a:defRPr sz="2000" b="1"/>
            </a:lvl2pPr>
            <a:lvl3pPr marL="1371600" lvl="2" indent="-228600" algn="ctr">
              <a:lnSpc>
                <a:spcPct val="90000"/>
              </a:lnSpc>
              <a:spcBef>
                <a:spcPts val="1000"/>
              </a:spcBef>
              <a:spcAft>
                <a:spcPts val="0"/>
              </a:spcAft>
              <a:buClr>
                <a:srgbClr val="FFFFFF"/>
              </a:buClr>
              <a:buSzPts val="1800"/>
              <a:buFont typeface="Open Sans"/>
              <a:buNone/>
              <a:defRPr sz="1800" b="1"/>
            </a:lvl3pPr>
            <a:lvl4pPr marL="1828800" lvl="3" indent="-228600" algn="ctr">
              <a:lnSpc>
                <a:spcPct val="90000"/>
              </a:lnSpc>
              <a:spcBef>
                <a:spcPts val="1000"/>
              </a:spcBef>
              <a:spcAft>
                <a:spcPts val="0"/>
              </a:spcAft>
              <a:buClr>
                <a:srgbClr val="FFFFFF"/>
              </a:buClr>
              <a:buSzPts val="1600"/>
              <a:buFont typeface="Open Sans"/>
              <a:buNone/>
              <a:defRPr sz="1600" b="1"/>
            </a:lvl4pPr>
            <a:lvl5pPr marL="2286000" lvl="4" indent="-228600" algn="ctr">
              <a:lnSpc>
                <a:spcPct val="90000"/>
              </a:lnSpc>
              <a:spcBef>
                <a:spcPts val="1000"/>
              </a:spcBef>
              <a:spcAft>
                <a:spcPts val="0"/>
              </a:spcAft>
              <a:buClr>
                <a:srgbClr val="FFFFFF"/>
              </a:buClr>
              <a:buSzPts val="1600"/>
              <a:buFont typeface="Open Sans"/>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1" name="Google Shape;141;p32"/>
          <p:cNvSpPr txBox="1">
            <a:spLocks noGrp="1"/>
          </p:cNvSpPr>
          <p:nvPr>
            <p:ph type="body" idx="4"/>
          </p:nvPr>
        </p:nvSpPr>
        <p:spPr>
          <a:xfrm>
            <a:off x="6172200" y="2505075"/>
            <a:ext cx="5183188" cy="3684588"/>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a:lvl1pPr>
            <a:lvl2pPr marL="914400" lvl="1" indent="-342900" algn="ctr">
              <a:lnSpc>
                <a:spcPct val="90000"/>
              </a:lnSpc>
              <a:spcBef>
                <a:spcPts val="1000"/>
              </a:spcBef>
              <a:spcAft>
                <a:spcPts val="0"/>
              </a:spcAft>
              <a:buClr>
                <a:srgbClr val="FFFFFF"/>
              </a:buClr>
              <a:buSzPts val="1800"/>
              <a:buChar char="•"/>
              <a:defRPr/>
            </a:lvl2pPr>
            <a:lvl3pPr marL="1371600" lvl="2" indent="-342900" algn="ctr">
              <a:lnSpc>
                <a:spcPct val="90000"/>
              </a:lnSpc>
              <a:spcBef>
                <a:spcPts val="1000"/>
              </a:spcBef>
              <a:spcAft>
                <a:spcPts val="0"/>
              </a:spcAft>
              <a:buClr>
                <a:srgbClr val="FFFFFF"/>
              </a:buClr>
              <a:buSzPts val="1800"/>
              <a:buChar char="•"/>
              <a:defRPr/>
            </a:lvl3pPr>
            <a:lvl4pPr marL="1828800" lvl="3" indent="-342900" algn="ctr">
              <a:lnSpc>
                <a:spcPct val="90000"/>
              </a:lnSpc>
              <a:spcBef>
                <a:spcPts val="1000"/>
              </a:spcBef>
              <a:spcAft>
                <a:spcPts val="0"/>
              </a:spcAft>
              <a:buClr>
                <a:srgbClr val="FFFFFF"/>
              </a:buClr>
              <a:buSzPts val="1800"/>
              <a:buChar char="•"/>
              <a:defRPr/>
            </a:lvl4pPr>
            <a:lvl5pPr marL="2286000" lvl="4" indent="-342900" algn="ctr">
              <a:lnSpc>
                <a:spcPct val="90000"/>
              </a:lnSpc>
              <a:spcBef>
                <a:spcPts val="1000"/>
              </a:spcBef>
              <a:spcAft>
                <a:spcPts val="0"/>
              </a:spcAft>
              <a:buClr>
                <a:srgbClr val="FFFFF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32"/>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491037" y="4313237"/>
            <a:ext cx="3208337" cy="1185862"/>
          </a:xfrm>
          <a:prstGeom prst="rect">
            <a:avLst/>
          </a:prstGeom>
          <a:noFill/>
          <a:ln>
            <a:noFill/>
          </a:ln>
          <a:effectLst>
            <a:outerShdw blurRad="63500" dist="76200" dir="2700000">
              <a:srgbClr val="808080">
                <a:alpha val="69803"/>
              </a:srgbClr>
            </a:outerShdw>
          </a:effectLst>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4"/>
          <p:cNvSpPr txBox="1">
            <a:spLocks noGrp="1"/>
          </p:cNvSpPr>
          <p:nvPr>
            <p:ph type="body" idx="1"/>
          </p:nvPr>
        </p:nvSpPr>
        <p:spPr>
          <a:xfrm rot="5400000">
            <a:off x="4743449" y="801687"/>
            <a:ext cx="2743200" cy="3883025"/>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a:lvl1pPr>
            <a:lvl2pPr marL="914400" lvl="1" indent="-342900" algn="ctr">
              <a:lnSpc>
                <a:spcPct val="90000"/>
              </a:lnSpc>
              <a:spcBef>
                <a:spcPts val="1000"/>
              </a:spcBef>
              <a:spcAft>
                <a:spcPts val="0"/>
              </a:spcAft>
              <a:buClr>
                <a:srgbClr val="FFFFFF"/>
              </a:buClr>
              <a:buSzPts val="1800"/>
              <a:buChar char="•"/>
              <a:defRPr/>
            </a:lvl2pPr>
            <a:lvl3pPr marL="1371600" lvl="2" indent="-342900" algn="ctr">
              <a:lnSpc>
                <a:spcPct val="90000"/>
              </a:lnSpc>
              <a:spcBef>
                <a:spcPts val="1000"/>
              </a:spcBef>
              <a:spcAft>
                <a:spcPts val="0"/>
              </a:spcAft>
              <a:buClr>
                <a:srgbClr val="FFFFFF"/>
              </a:buClr>
              <a:buSzPts val="1800"/>
              <a:buChar char="•"/>
              <a:defRPr/>
            </a:lvl3pPr>
            <a:lvl4pPr marL="1828800" lvl="3" indent="-342900" algn="ctr">
              <a:lnSpc>
                <a:spcPct val="90000"/>
              </a:lnSpc>
              <a:spcBef>
                <a:spcPts val="1000"/>
              </a:spcBef>
              <a:spcAft>
                <a:spcPts val="0"/>
              </a:spcAft>
              <a:buClr>
                <a:srgbClr val="FFFFFF"/>
              </a:buClr>
              <a:buSzPts val="1800"/>
              <a:buChar char="•"/>
              <a:defRPr/>
            </a:lvl4pPr>
            <a:lvl5pPr marL="2286000" lvl="4" indent="-342900" algn="ctr">
              <a:lnSpc>
                <a:spcPct val="90000"/>
              </a:lnSpc>
              <a:spcBef>
                <a:spcPts val="1000"/>
              </a:spcBef>
              <a:spcAft>
                <a:spcPts val="0"/>
              </a:spcAft>
              <a:buClr>
                <a:srgbClr val="FFFFF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4"/>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143"/>
        <p:cNvGrpSpPr/>
        <p:nvPr/>
      </p:nvGrpSpPr>
      <p:grpSpPr>
        <a:xfrm>
          <a:off x="0" y="0"/>
          <a:ext cx="0" cy="0"/>
          <a:chOff x="0" y="0"/>
          <a:chExt cx="0" cy="0"/>
        </a:xfrm>
      </p:grpSpPr>
      <p:sp>
        <p:nvSpPr>
          <p:cNvPr id="144" name="Google Shape;144;p33"/>
          <p:cNvSpPr txBox="1">
            <a:spLocks noGrp="1"/>
          </p:cNvSpPr>
          <p:nvPr>
            <p:ph type="title"/>
          </p:nvPr>
        </p:nvSpPr>
        <p:spPr>
          <a:xfrm>
            <a:off x="609600" y="90487"/>
            <a:ext cx="10972800" cy="1508125"/>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5" name="Google Shape;145;p33"/>
          <p:cNvSpPr txBox="1">
            <a:spLocks noGrp="1"/>
          </p:cNvSpPr>
          <p:nvPr>
            <p:ph type="body" idx="1"/>
          </p:nvPr>
        </p:nvSpPr>
        <p:spPr>
          <a:xfrm>
            <a:off x="609600" y="1600200"/>
            <a:ext cx="5410200" cy="5257800"/>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a:lvl1pPr>
            <a:lvl2pPr marL="914400" lvl="1" indent="-342900" algn="ctr">
              <a:lnSpc>
                <a:spcPct val="90000"/>
              </a:lnSpc>
              <a:spcBef>
                <a:spcPts val="1000"/>
              </a:spcBef>
              <a:spcAft>
                <a:spcPts val="0"/>
              </a:spcAft>
              <a:buClr>
                <a:srgbClr val="FFFFFF"/>
              </a:buClr>
              <a:buSzPts val="1800"/>
              <a:buChar char="•"/>
              <a:defRPr/>
            </a:lvl2pPr>
            <a:lvl3pPr marL="1371600" lvl="2" indent="-342900" algn="ctr">
              <a:lnSpc>
                <a:spcPct val="90000"/>
              </a:lnSpc>
              <a:spcBef>
                <a:spcPts val="1000"/>
              </a:spcBef>
              <a:spcAft>
                <a:spcPts val="0"/>
              </a:spcAft>
              <a:buClr>
                <a:srgbClr val="FFFFFF"/>
              </a:buClr>
              <a:buSzPts val="1800"/>
              <a:buChar char="•"/>
              <a:defRPr/>
            </a:lvl3pPr>
            <a:lvl4pPr marL="1828800" lvl="3" indent="-342900" algn="ctr">
              <a:lnSpc>
                <a:spcPct val="90000"/>
              </a:lnSpc>
              <a:spcBef>
                <a:spcPts val="1000"/>
              </a:spcBef>
              <a:spcAft>
                <a:spcPts val="0"/>
              </a:spcAft>
              <a:buClr>
                <a:srgbClr val="FFFFFF"/>
              </a:buClr>
              <a:buSzPts val="1800"/>
              <a:buChar char="•"/>
              <a:defRPr/>
            </a:lvl4pPr>
            <a:lvl5pPr marL="2286000" lvl="4" indent="-342900" algn="ctr">
              <a:lnSpc>
                <a:spcPct val="90000"/>
              </a:lnSpc>
              <a:spcBef>
                <a:spcPts val="1000"/>
              </a:spcBef>
              <a:spcAft>
                <a:spcPts val="0"/>
              </a:spcAft>
              <a:buClr>
                <a:srgbClr val="FFFFF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33"/>
          <p:cNvSpPr txBox="1">
            <a:spLocks noGrp="1"/>
          </p:cNvSpPr>
          <p:nvPr>
            <p:ph type="body" idx="2"/>
          </p:nvPr>
        </p:nvSpPr>
        <p:spPr>
          <a:xfrm>
            <a:off x="6172200" y="1600200"/>
            <a:ext cx="5410200" cy="5257800"/>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a:lvl1pPr>
            <a:lvl2pPr marL="914400" lvl="1" indent="-342900" algn="ctr">
              <a:lnSpc>
                <a:spcPct val="90000"/>
              </a:lnSpc>
              <a:spcBef>
                <a:spcPts val="1000"/>
              </a:spcBef>
              <a:spcAft>
                <a:spcPts val="0"/>
              </a:spcAft>
              <a:buClr>
                <a:srgbClr val="FFFFFF"/>
              </a:buClr>
              <a:buSzPts val="1800"/>
              <a:buChar char="•"/>
              <a:defRPr/>
            </a:lvl2pPr>
            <a:lvl3pPr marL="1371600" lvl="2" indent="-342900" algn="ctr">
              <a:lnSpc>
                <a:spcPct val="90000"/>
              </a:lnSpc>
              <a:spcBef>
                <a:spcPts val="1000"/>
              </a:spcBef>
              <a:spcAft>
                <a:spcPts val="0"/>
              </a:spcAft>
              <a:buClr>
                <a:srgbClr val="FFFFFF"/>
              </a:buClr>
              <a:buSzPts val="1800"/>
              <a:buChar char="•"/>
              <a:defRPr/>
            </a:lvl3pPr>
            <a:lvl4pPr marL="1828800" lvl="3" indent="-342900" algn="ctr">
              <a:lnSpc>
                <a:spcPct val="90000"/>
              </a:lnSpc>
              <a:spcBef>
                <a:spcPts val="1000"/>
              </a:spcBef>
              <a:spcAft>
                <a:spcPts val="0"/>
              </a:spcAft>
              <a:buClr>
                <a:srgbClr val="FFFFFF"/>
              </a:buClr>
              <a:buSzPts val="1800"/>
              <a:buChar char="•"/>
              <a:defRPr/>
            </a:lvl4pPr>
            <a:lvl5pPr marL="2286000" lvl="4" indent="-342900" algn="ctr">
              <a:lnSpc>
                <a:spcPct val="90000"/>
              </a:lnSpc>
              <a:spcBef>
                <a:spcPts val="1000"/>
              </a:spcBef>
              <a:spcAft>
                <a:spcPts val="0"/>
              </a:spcAft>
              <a:buClr>
                <a:srgbClr val="FFFFF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33"/>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148"/>
        <p:cNvGrpSpPr/>
        <p:nvPr/>
      </p:nvGrpSpPr>
      <p:grpSpPr>
        <a:xfrm>
          <a:off x="0" y="0"/>
          <a:ext cx="0" cy="0"/>
          <a:chOff x="0" y="0"/>
          <a:chExt cx="0" cy="0"/>
        </a:xfrm>
      </p:grpSpPr>
      <p:sp>
        <p:nvSpPr>
          <p:cNvPr id="149" name="Google Shape;149;p34"/>
          <p:cNvSpPr txBox="1">
            <a:spLocks noGrp="1"/>
          </p:cNvSpPr>
          <p:nvPr>
            <p:ph type="title"/>
          </p:nvPr>
        </p:nvSpPr>
        <p:spPr>
          <a:xfrm>
            <a:off x="831850" y="1709738"/>
            <a:ext cx="10515600" cy="2852737"/>
          </a:xfrm>
          <a:prstGeom prst="rect">
            <a:avLst/>
          </a:prstGeom>
          <a:noFill/>
          <a:ln>
            <a:noFill/>
          </a:ln>
        </p:spPr>
        <p:txBody>
          <a:bodyPr spcFirstLastPara="1" wrap="square" lIns="45700" tIns="45700" rIns="45700"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0" name="Google Shape;150;p34"/>
          <p:cNvSpPr txBox="1">
            <a:spLocks noGrp="1"/>
          </p:cNvSpPr>
          <p:nvPr>
            <p:ph type="body" idx="1"/>
          </p:nvPr>
        </p:nvSpPr>
        <p:spPr>
          <a:xfrm>
            <a:off x="831850" y="4589463"/>
            <a:ext cx="10515600" cy="1500187"/>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Clr>
                <a:srgbClr val="FFFFFF"/>
              </a:buClr>
              <a:buSzPts val="2400"/>
              <a:buFont typeface="Open Sans"/>
              <a:buNone/>
              <a:defRPr sz="2400"/>
            </a:lvl1pPr>
            <a:lvl2pPr marL="914400" lvl="1" indent="-228600" algn="ctr">
              <a:lnSpc>
                <a:spcPct val="90000"/>
              </a:lnSpc>
              <a:spcBef>
                <a:spcPts val="1000"/>
              </a:spcBef>
              <a:spcAft>
                <a:spcPts val="0"/>
              </a:spcAft>
              <a:buClr>
                <a:srgbClr val="FFFFFF"/>
              </a:buClr>
              <a:buSzPts val="2000"/>
              <a:buFont typeface="Open Sans"/>
              <a:buNone/>
              <a:defRPr sz="2000"/>
            </a:lvl2pPr>
            <a:lvl3pPr marL="1371600" lvl="2" indent="-228600" algn="ctr">
              <a:lnSpc>
                <a:spcPct val="90000"/>
              </a:lnSpc>
              <a:spcBef>
                <a:spcPts val="1000"/>
              </a:spcBef>
              <a:spcAft>
                <a:spcPts val="0"/>
              </a:spcAft>
              <a:buClr>
                <a:srgbClr val="FFFFFF"/>
              </a:buClr>
              <a:buSzPts val="1800"/>
              <a:buFont typeface="Open Sans"/>
              <a:buNone/>
              <a:defRPr sz="1800"/>
            </a:lvl3pPr>
            <a:lvl4pPr marL="1828800" lvl="3" indent="-228600" algn="ctr">
              <a:lnSpc>
                <a:spcPct val="90000"/>
              </a:lnSpc>
              <a:spcBef>
                <a:spcPts val="1000"/>
              </a:spcBef>
              <a:spcAft>
                <a:spcPts val="0"/>
              </a:spcAft>
              <a:buClr>
                <a:srgbClr val="FFFFFF"/>
              </a:buClr>
              <a:buSzPts val="1600"/>
              <a:buFont typeface="Open Sans"/>
              <a:buNone/>
              <a:defRPr sz="1600"/>
            </a:lvl4pPr>
            <a:lvl5pPr marL="2286000" lvl="4" indent="-228600" algn="ctr">
              <a:lnSpc>
                <a:spcPct val="90000"/>
              </a:lnSpc>
              <a:spcBef>
                <a:spcPts val="1000"/>
              </a:spcBef>
              <a:spcAft>
                <a:spcPts val="0"/>
              </a:spcAft>
              <a:buClr>
                <a:srgbClr val="FFFFFF"/>
              </a:buClr>
              <a:buSzPts val="1600"/>
              <a:buFont typeface="Open Sans"/>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151" name="Google Shape;151;p34"/>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52"/>
        <p:cNvGrpSpPr/>
        <p:nvPr/>
      </p:nvGrpSpPr>
      <p:grpSpPr>
        <a:xfrm>
          <a:off x="0" y="0"/>
          <a:ext cx="0" cy="0"/>
          <a:chOff x="0" y="0"/>
          <a:chExt cx="0" cy="0"/>
        </a:xfrm>
      </p:grpSpPr>
      <p:sp>
        <p:nvSpPr>
          <p:cNvPr id="153" name="Google Shape;153;p35"/>
          <p:cNvSpPr txBox="1">
            <a:spLocks noGrp="1"/>
          </p:cNvSpPr>
          <p:nvPr>
            <p:ph type="title"/>
          </p:nvPr>
        </p:nvSpPr>
        <p:spPr>
          <a:xfrm>
            <a:off x="609600" y="90487"/>
            <a:ext cx="10972800" cy="1508125"/>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4" name="Google Shape;154;p35"/>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a:lvl1pPr>
            <a:lvl2pPr marL="914400" lvl="1" indent="-342900" algn="ctr">
              <a:lnSpc>
                <a:spcPct val="90000"/>
              </a:lnSpc>
              <a:spcBef>
                <a:spcPts val="1000"/>
              </a:spcBef>
              <a:spcAft>
                <a:spcPts val="0"/>
              </a:spcAft>
              <a:buClr>
                <a:srgbClr val="FFFFFF"/>
              </a:buClr>
              <a:buSzPts val="1800"/>
              <a:buChar char="•"/>
              <a:defRPr/>
            </a:lvl2pPr>
            <a:lvl3pPr marL="1371600" lvl="2" indent="-342900" algn="ctr">
              <a:lnSpc>
                <a:spcPct val="90000"/>
              </a:lnSpc>
              <a:spcBef>
                <a:spcPts val="1000"/>
              </a:spcBef>
              <a:spcAft>
                <a:spcPts val="0"/>
              </a:spcAft>
              <a:buClr>
                <a:srgbClr val="FFFFFF"/>
              </a:buClr>
              <a:buSzPts val="1800"/>
              <a:buChar char="•"/>
              <a:defRPr/>
            </a:lvl3pPr>
            <a:lvl4pPr marL="1828800" lvl="3" indent="-342900" algn="ctr">
              <a:lnSpc>
                <a:spcPct val="90000"/>
              </a:lnSpc>
              <a:spcBef>
                <a:spcPts val="1000"/>
              </a:spcBef>
              <a:spcAft>
                <a:spcPts val="0"/>
              </a:spcAft>
              <a:buClr>
                <a:srgbClr val="FFFFFF"/>
              </a:buClr>
              <a:buSzPts val="1800"/>
              <a:buChar char="•"/>
              <a:defRPr/>
            </a:lvl4pPr>
            <a:lvl5pPr marL="2286000" lvl="4" indent="-342900" algn="ctr">
              <a:lnSpc>
                <a:spcPct val="90000"/>
              </a:lnSpc>
              <a:spcBef>
                <a:spcPts val="1000"/>
              </a:spcBef>
              <a:spcAft>
                <a:spcPts val="0"/>
              </a:spcAft>
              <a:buClr>
                <a:srgbClr val="FFFFF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35"/>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56"/>
        <p:cNvGrpSpPr/>
        <p:nvPr/>
      </p:nvGrpSpPr>
      <p:grpSpPr>
        <a:xfrm>
          <a:off x="0" y="0"/>
          <a:ext cx="0" cy="0"/>
          <a:chOff x="0" y="0"/>
          <a:chExt cx="0" cy="0"/>
        </a:xfrm>
      </p:grpSpPr>
      <p:sp>
        <p:nvSpPr>
          <p:cNvPr id="157" name="Google Shape;157;p36"/>
          <p:cNvSpPr txBox="1">
            <a:spLocks noGrp="1"/>
          </p:cNvSpPr>
          <p:nvPr>
            <p:ph type="ctrTitle"/>
          </p:nvPr>
        </p:nvSpPr>
        <p:spPr>
          <a:xfrm>
            <a:off x="1524000" y="1122363"/>
            <a:ext cx="9144000" cy="2387600"/>
          </a:xfrm>
          <a:prstGeom prst="rect">
            <a:avLst/>
          </a:prstGeom>
          <a:noFill/>
          <a:ln>
            <a:noFill/>
          </a:ln>
        </p:spPr>
        <p:txBody>
          <a:bodyPr spcFirstLastPara="1" wrap="square" lIns="45700" tIns="45700" rIns="45700"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8" name="Google Shape;158;p36"/>
          <p:cNvSpPr txBox="1">
            <a:spLocks noGrp="1"/>
          </p:cNvSpPr>
          <p:nvPr>
            <p:ph type="subTitle" idx="1"/>
          </p:nvPr>
        </p:nvSpPr>
        <p:spPr>
          <a:xfrm>
            <a:off x="1524000" y="3602038"/>
            <a:ext cx="9144000" cy="1655762"/>
          </a:xfrm>
          <a:prstGeom prst="rect">
            <a:avLst/>
          </a:prstGeom>
          <a:noFill/>
          <a:ln>
            <a:noFill/>
          </a:ln>
        </p:spPr>
        <p:txBody>
          <a:bodyPr spcFirstLastPara="1" wrap="square" lIns="45700" tIns="45700" rIns="45700" bIns="45700" anchor="t" anchorCtr="0">
            <a:noAutofit/>
          </a:bodyPr>
          <a:lstStyle>
            <a:lvl1pPr lvl="0" algn="ctr">
              <a:lnSpc>
                <a:spcPct val="90000"/>
              </a:lnSpc>
              <a:spcBef>
                <a:spcPts val="1000"/>
              </a:spcBef>
              <a:spcAft>
                <a:spcPts val="0"/>
              </a:spcAft>
              <a:buClr>
                <a:srgbClr val="FFFFFF"/>
              </a:buClr>
              <a:buSzPts val="2400"/>
              <a:buFont typeface="Open Sans"/>
              <a:buNone/>
              <a:defRPr sz="2400"/>
            </a:lvl1pPr>
            <a:lvl2pPr lvl="1" algn="ctr">
              <a:lnSpc>
                <a:spcPct val="90000"/>
              </a:lnSpc>
              <a:spcBef>
                <a:spcPts val="1000"/>
              </a:spcBef>
              <a:spcAft>
                <a:spcPts val="0"/>
              </a:spcAft>
              <a:buClr>
                <a:srgbClr val="FFFFFF"/>
              </a:buClr>
              <a:buSzPts val="2000"/>
              <a:buFont typeface="Open Sans"/>
              <a:buNone/>
              <a:defRPr sz="2000"/>
            </a:lvl2pPr>
            <a:lvl3pPr lvl="2" algn="ctr">
              <a:lnSpc>
                <a:spcPct val="90000"/>
              </a:lnSpc>
              <a:spcBef>
                <a:spcPts val="1000"/>
              </a:spcBef>
              <a:spcAft>
                <a:spcPts val="0"/>
              </a:spcAft>
              <a:buClr>
                <a:srgbClr val="FFFFFF"/>
              </a:buClr>
              <a:buSzPts val="1800"/>
              <a:buFont typeface="Open Sans"/>
              <a:buNone/>
              <a:defRPr sz="1800"/>
            </a:lvl3pPr>
            <a:lvl4pPr lvl="3" algn="ctr">
              <a:lnSpc>
                <a:spcPct val="90000"/>
              </a:lnSpc>
              <a:spcBef>
                <a:spcPts val="1000"/>
              </a:spcBef>
              <a:spcAft>
                <a:spcPts val="0"/>
              </a:spcAft>
              <a:buClr>
                <a:srgbClr val="FFFFFF"/>
              </a:buClr>
              <a:buSzPts val="1600"/>
              <a:buFont typeface="Open Sans"/>
              <a:buNone/>
              <a:defRPr sz="1600"/>
            </a:lvl4pPr>
            <a:lvl5pPr lvl="4" algn="ctr">
              <a:lnSpc>
                <a:spcPct val="90000"/>
              </a:lnSpc>
              <a:spcBef>
                <a:spcPts val="1000"/>
              </a:spcBef>
              <a:spcAft>
                <a:spcPts val="0"/>
              </a:spcAft>
              <a:buClr>
                <a:srgbClr val="FFFFFF"/>
              </a:buClr>
              <a:buSzPts val="1600"/>
              <a:buFont typeface="Open Sans"/>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9" name="Google Shape;159;p36"/>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839788" y="457200"/>
            <a:ext cx="3932237" cy="1600200"/>
          </a:xfrm>
          <a:prstGeom prst="rect">
            <a:avLst/>
          </a:prstGeom>
          <a:noFill/>
          <a:ln>
            <a:noFill/>
          </a:ln>
          <a:effectLst>
            <a:outerShdw blurRad="63500" dist="76200" dir="2700000">
              <a:srgbClr val="808080">
                <a:alpha val="69803"/>
              </a:srgbClr>
            </a:outerShdw>
          </a:effectLst>
        </p:spPr>
        <p:txBody>
          <a:bodyPr spcFirstLastPara="1" wrap="square" lIns="45700" tIns="45700" rIns="45700"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 name="Google Shape;24;p5"/>
          <p:cNvSpPr>
            <a:spLocks noGrp="1"/>
          </p:cNvSpPr>
          <p:nvPr>
            <p:ph type="pic" idx="2"/>
          </p:nvPr>
        </p:nvSpPr>
        <p:spPr>
          <a:xfrm>
            <a:off x="5183188" y="987425"/>
            <a:ext cx="6172200" cy="4873625"/>
          </a:xfrm>
          <a:prstGeom prst="rect">
            <a:avLst/>
          </a:prstGeom>
          <a:noFill/>
          <a:ln>
            <a:noFill/>
          </a:ln>
        </p:spPr>
        <p:txBody>
          <a:bodyPr spcFirstLastPara="1" wrap="square" lIns="45700" tIns="45700" rIns="45700" bIns="45700" anchor="t" anchorCtr="0">
            <a:noAutofit/>
          </a:bodyPr>
          <a:lstStyle>
            <a:lvl1pPr marR="0" lvl="0" algn="ctr" rtl="0">
              <a:lnSpc>
                <a:spcPct val="90000"/>
              </a:lnSpc>
              <a:spcBef>
                <a:spcPts val="1000"/>
              </a:spcBef>
              <a:spcAft>
                <a:spcPts val="0"/>
              </a:spcAft>
              <a:buClr>
                <a:srgbClr val="FFFFFF"/>
              </a:buClr>
              <a:buSzPts val="3200"/>
              <a:buFont typeface="Open Sans"/>
              <a:buNone/>
              <a:defRPr sz="3200" b="1" i="0" u="none" strike="noStrike" cap="none">
                <a:solidFill>
                  <a:srgbClr val="FFFFFF"/>
                </a:solidFill>
                <a:latin typeface="Open Sans"/>
                <a:ea typeface="Open Sans"/>
                <a:cs typeface="Open Sans"/>
                <a:sym typeface="Open Sans"/>
              </a:defRPr>
            </a:lvl1pPr>
            <a:lvl2pPr marR="0" lvl="1" algn="ctr" rtl="0">
              <a:lnSpc>
                <a:spcPct val="90000"/>
              </a:lnSpc>
              <a:spcBef>
                <a:spcPts val="1000"/>
              </a:spcBef>
              <a:spcAft>
                <a:spcPts val="0"/>
              </a:spcAft>
              <a:buClr>
                <a:srgbClr val="FFFFFF"/>
              </a:buClr>
              <a:buSzPts val="2800"/>
              <a:buFont typeface="Open Sans"/>
              <a:buNone/>
              <a:defRPr sz="2800" b="1" i="0" u="none" strike="noStrike" cap="none">
                <a:solidFill>
                  <a:srgbClr val="FFFFFF"/>
                </a:solidFill>
                <a:latin typeface="Open Sans"/>
                <a:ea typeface="Open Sans"/>
                <a:cs typeface="Open Sans"/>
                <a:sym typeface="Open Sans"/>
              </a:defRPr>
            </a:lvl2pPr>
            <a:lvl3pPr marR="0" lvl="2" algn="ctr" rtl="0">
              <a:lnSpc>
                <a:spcPct val="90000"/>
              </a:lnSpc>
              <a:spcBef>
                <a:spcPts val="1000"/>
              </a:spcBef>
              <a:spcAft>
                <a:spcPts val="0"/>
              </a:spcAft>
              <a:buClr>
                <a:srgbClr val="FFFFFF"/>
              </a:buClr>
              <a:buSzPts val="2400"/>
              <a:buFont typeface="Open Sans"/>
              <a:buNone/>
              <a:defRPr sz="2400" b="1" i="0" u="none" strike="noStrike" cap="none">
                <a:solidFill>
                  <a:srgbClr val="FFFFFF"/>
                </a:solidFill>
                <a:latin typeface="Open Sans"/>
                <a:ea typeface="Open Sans"/>
                <a:cs typeface="Open Sans"/>
                <a:sym typeface="Open Sans"/>
              </a:defRPr>
            </a:lvl3pPr>
            <a:lvl4pPr marR="0" lvl="3" algn="ctr" rtl="0">
              <a:lnSpc>
                <a:spcPct val="90000"/>
              </a:lnSpc>
              <a:spcBef>
                <a:spcPts val="1000"/>
              </a:spcBef>
              <a:spcAft>
                <a:spcPts val="0"/>
              </a:spcAft>
              <a:buClr>
                <a:srgbClr val="FFFFFF"/>
              </a:buClr>
              <a:buSzPts val="2000"/>
              <a:buFont typeface="Open Sans"/>
              <a:buNone/>
              <a:defRPr sz="2000" b="1" i="0" u="none" strike="noStrike" cap="none">
                <a:solidFill>
                  <a:srgbClr val="FFFFFF"/>
                </a:solidFill>
                <a:latin typeface="Open Sans"/>
                <a:ea typeface="Open Sans"/>
                <a:cs typeface="Open Sans"/>
                <a:sym typeface="Open Sans"/>
              </a:defRPr>
            </a:lvl4pPr>
            <a:lvl5pPr marR="0" lvl="4" algn="ctr" rtl="0">
              <a:lnSpc>
                <a:spcPct val="90000"/>
              </a:lnSpc>
              <a:spcBef>
                <a:spcPts val="1000"/>
              </a:spcBef>
              <a:spcAft>
                <a:spcPts val="0"/>
              </a:spcAft>
              <a:buClr>
                <a:srgbClr val="FFFFFF"/>
              </a:buClr>
              <a:buSzPts val="2000"/>
              <a:buFont typeface="Open Sans"/>
              <a:buNone/>
              <a:defRPr sz="2000" b="1" i="0" u="none" strike="noStrike" cap="none">
                <a:solidFill>
                  <a:srgbClr val="FFFFFF"/>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Open Sans"/>
                <a:ea typeface="Open Sans"/>
                <a:cs typeface="Open Sans"/>
                <a:sym typeface="Open Sans"/>
              </a:defRPr>
            </a:lvl9pPr>
          </a:lstStyle>
          <a:p>
            <a:endParaRPr/>
          </a:p>
        </p:txBody>
      </p:sp>
      <p:sp>
        <p:nvSpPr>
          <p:cNvPr id="25" name="Google Shape;25;p5"/>
          <p:cNvSpPr txBox="1">
            <a:spLocks noGrp="1"/>
          </p:cNvSpPr>
          <p:nvPr>
            <p:ph type="body" idx="1"/>
          </p:nvPr>
        </p:nvSpPr>
        <p:spPr>
          <a:xfrm>
            <a:off x="839788" y="2057400"/>
            <a:ext cx="3932237" cy="3811588"/>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Clr>
                <a:srgbClr val="FFFFFF"/>
              </a:buClr>
              <a:buSzPts val="1600"/>
              <a:buFont typeface="Open Sans"/>
              <a:buNone/>
              <a:defRPr sz="1600"/>
            </a:lvl1pPr>
            <a:lvl2pPr marL="914400" lvl="1" indent="-228600" algn="ctr">
              <a:lnSpc>
                <a:spcPct val="90000"/>
              </a:lnSpc>
              <a:spcBef>
                <a:spcPts val="1000"/>
              </a:spcBef>
              <a:spcAft>
                <a:spcPts val="0"/>
              </a:spcAft>
              <a:buClr>
                <a:srgbClr val="FFFFFF"/>
              </a:buClr>
              <a:buSzPts val="1400"/>
              <a:buFont typeface="Open Sans"/>
              <a:buNone/>
              <a:defRPr sz="1400"/>
            </a:lvl2pPr>
            <a:lvl3pPr marL="1371600" lvl="2" indent="-228600" algn="ctr">
              <a:lnSpc>
                <a:spcPct val="90000"/>
              </a:lnSpc>
              <a:spcBef>
                <a:spcPts val="1000"/>
              </a:spcBef>
              <a:spcAft>
                <a:spcPts val="0"/>
              </a:spcAft>
              <a:buClr>
                <a:srgbClr val="FFFFFF"/>
              </a:buClr>
              <a:buSzPts val="1200"/>
              <a:buFont typeface="Open Sans"/>
              <a:buNone/>
              <a:defRPr sz="1200"/>
            </a:lvl3pPr>
            <a:lvl4pPr marL="1828800" lvl="3" indent="-228600" algn="ctr">
              <a:lnSpc>
                <a:spcPct val="90000"/>
              </a:lnSpc>
              <a:spcBef>
                <a:spcPts val="1000"/>
              </a:spcBef>
              <a:spcAft>
                <a:spcPts val="0"/>
              </a:spcAft>
              <a:buClr>
                <a:srgbClr val="FFFFFF"/>
              </a:buClr>
              <a:buSzPts val="1000"/>
              <a:buFont typeface="Open Sans"/>
              <a:buNone/>
              <a:defRPr sz="1000"/>
            </a:lvl4pPr>
            <a:lvl5pPr marL="2286000" lvl="4" indent="-228600" algn="ctr">
              <a:lnSpc>
                <a:spcPct val="90000"/>
              </a:lnSpc>
              <a:spcBef>
                <a:spcPts val="1000"/>
              </a:spcBef>
              <a:spcAft>
                <a:spcPts val="0"/>
              </a:spcAft>
              <a:buClr>
                <a:srgbClr val="FFFFFF"/>
              </a:buClr>
              <a:buSzPts val="1000"/>
              <a:buFont typeface="Open Sans"/>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6" name="Google Shape;26;p5"/>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9788" y="457200"/>
            <a:ext cx="3932237" cy="1600200"/>
          </a:xfrm>
          <a:prstGeom prst="rect">
            <a:avLst/>
          </a:prstGeom>
          <a:noFill/>
          <a:ln>
            <a:noFill/>
          </a:ln>
          <a:effectLst>
            <a:outerShdw blurRad="63500" dist="76200" dir="2700000">
              <a:srgbClr val="808080">
                <a:alpha val="69803"/>
              </a:srgbClr>
            </a:outerShdw>
          </a:effectLst>
        </p:spPr>
        <p:txBody>
          <a:bodyPr spcFirstLastPara="1" wrap="square" lIns="45700" tIns="45700" rIns="45700"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6"/>
          <p:cNvSpPr txBox="1">
            <a:spLocks noGrp="1"/>
          </p:cNvSpPr>
          <p:nvPr>
            <p:ph type="body" idx="1"/>
          </p:nvPr>
        </p:nvSpPr>
        <p:spPr>
          <a:xfrm>
            <a:off x="5183188" y="987425"/>
            <a:ext cx="6172200" cy="4873625"/>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sz="3200"/>
            </a:lvl1pPr>
            <a:lvl2pPr marL="914400" lvl="1" indent="-406400" algn="ctr">
              <a:lnSpc>
                <a:spcPct val="90000"/>
              </a:lnSpc>
              <a:spcBef>
                <a:spcPts val="1000"/>
              </a:spcBef>
              <a:spcAft>
                <a:spcPts val="0"/>
              </a:spcAft>
              <a:buClr>
                <a:srgbClr val="FFFFFF"/>
              </a:buClr>
              <a:buSzPts val="2800"/>
              <a:buFont typeface="Open Sans"/>
              <a:buChar char="•"/>
              <a:defRPr sz="2800"/>
            </a:lvl2pPr>
            <a:lvl3pPr marL="1371600" lvl="2" indent="-381000" algn="ctr">
              <a:lnSpc>
                <a:spcPct val="90000"/>
              </a:lnSpc>
              <a:spcBef>
                <a:spcPts val="1000"/>
              </a:spcBef>
              <a:spcAft>
                <a:spcPts val="0"/>
              </a:spcAft>
              <a:buClr>
                <a:srgbClr val="FFFFFF"/>
              </a:buClr>
              <a:buSzPts val="2400"/>
              <a:buFont typeface="Open Sans"/>
              <a:buChar char="•"/>
              <a:defRPr sz="2400"/>
            </a:lvl3pPr>
            <a:lvl4pPr marL="1828800" lvl="3" indent="-355600" algn="ctr">
              <a:lnSpc>
                <a:spcPct val="90000"/>
              </a:lnSpc>
              <a:spcBef>
                <a:spcPts val="1000"/>
              </a:spcBef>
              <a:spcAft>
                <a:spcPts val="0"/>
              </a:spcAft>
              <a:buClr>
                <a:srgbClr val="FFFFFF"/>
              </a:buClr>
              <a:buSzPts val="2000"/>
              <a:buFont typeface="Open Sans"/>
              <a:buChar char="•"/>
              <a:defRPr sz="2000"/>
            </a:lvl4pPr>
            <a:lvl5pPr marL="2286000" lvl="4" indent="-355600" algn="ctr">
              <a:lnSpc>
                <a:spcPct val="90000"/>
              </a:lnSpc>
              <a:spcBef>
                <a:spcPts val="1000"/>
              </a:spcBef>
              <a:spcAft>
                <a:spcPts val="0"/>
              </a:spcAft>
              <a:buClr>
                <a:srgbClr val="FFFFFF"/>
              </a:buClr>
              <a:buSzPts val="2000"/>
              <a:buFont typeface="Open Sans"/>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0" name="Google Shape;30;p6"/>
          <p:cNvSpPr txBox="1">
            <a:spLocks noGrp="1"/>
          </p:cNvSpPr>
          <p:nvPr>
            <p:ph type="body" idx="2"/>
          </p:nvPr>
        </p:nvSpPr>
        <p:spPr>
          <a:xfrm>
            <a:off x="839788" y="2057400"/>
            <a:ext cx="3932237" cy="3811588"/>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Clr>
                <a:srgbClr val="FFFFFF"/>
              </a:buClr>
              <a:buSzPts val="1600"/>
              <a:buFont typeface="Open Sans"/>
              <a:buNone/>
              <a:defRPr sz="1600"/>
            </a:lvl1pPr>
            <a:lvl2pPr marL="914400" lvl="1" indent="-228600" algn="ctr">
              <a:lnSpc>
                <a:spcPct val="90000"/>
              </a:lnSpc>
              <a:spcBef>
                <a:spcPts val="1000"/>
              </a:spcBef>
              <a:spcAft>
                <a:spcPts val="0"/>
              </a:spcAft>
              <a:buClr>
                <a:srgbClr val="FFFFFF"/>
              </a:buClr>
              <a:buSzPts val="1400"/>
              <a:buFont typeface="Open Sans"/>
              <a:buNone/>
              <a:defRPr sz="1400"/>
            </a:lvl2pPr>
            <a:lvl3pPr marL="1371600" lvl="2" indent="-228600" algn="ctr">
              <a:lnSpc>
                <a:spcPct val="90000"/>
              </a:lnSpc>
              <a:spcBef>
                <a:spcPts val="1000"/>
              </a:spcBef>
              <a:spcAft>
                <a:spcPts val="0"/>
              </a:spcAft>
              <a:buClr>
                <a:srgbClr val="FFFFFF"/>
              </a:buClr>
              <a:buSzPts val="1200"/>
              <a:buFont typeface="Open Sans"/>
              <a:buNone/>
              <a:defRPr sz="1200"/>
            </a:lvl3pPr>
            <a:lvl4pPr marL="1828800" lvl="3" indent="-228600" algn="ctr">
              <a:lnSpc>
                <a:spcPct val="90000"/>
              </a:lnSpc>
              <a:spcBef>
                <a:spcPts val="1000"/>
              </a:spcBef>
              <a:spcAft>
                <a:spcPts val="0"/>
              </a:spcAft>
              <a:buClr>
                <a:srgbClr val="FFFFFF"/>
              </a:buClr>
              <a:buSzPts val="1000"/>
              <a:buFont typeface="Open Sans"/>
              <a:buNone/>
              <a:defRPr sz="1000"/>
            </a:lvl4pPr>
            <a:lvl5pPr marL="2286000" lvl="4" indent="-228600" algn="ctr">
              <a:lnSpc>
                <a:spcPct val="90000"/>
              </a:lnSpc>
              <a:spcBef>
                <a:spcPts val="1000"/>
              </a:spcBef>
              <a:spcAft>
                <a:spcPts val="0"/>
              </a:spcAft>
              <a:buClr>
                <a:srgbClr val="FFFFFF"/>
              </a:buClr>
              <a:buSzPts val="1000"/>
              <a:buFont typeface="Open Sans"/>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 name="Google Shape;31;p6"/>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32"/>
        <p:cNvGrpSpPr/>
        <p:nvPr/>
      </p:nvGrpSpPr>
      <p:grpSpPr>
        <a:xfrm>
          <a:off x="0" y="0"/>
          <a:ext cx="0" cy="0"/>
          <a:chOff x="0" y="0"/>
          <a:chExt cx="0" cy="0"/>
        </a:xfrm>
      </p:grpSpPr>
      <p:sp>
        <p:nvSpPr>
          <p:cNvPr id="33" name="Google Shape;33;p7"/>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491037" y="4313237"/>
            <a:ext cx="3208337" cy="1185862"/>
          </a:xfrm>
          <a:prstGeom prst="rect">
            <a:avLst/>
          </a:prstGeom>
          <a:noFill/>
          <a:ln>
            <a:noFill/>
          </a:ln>
          <a:effectLst>
            <a:outerShdw blurRad="63500" dist="76200" dir="2700000">
              <a:srgbClr val="808080">
                <a:alpha val="69803"/>
              </a:srgbClr>
            </a:outerShdw>
          </a:effectLst>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8"/>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839788" y="365125"/>
            <a:ext cx="10515600" cy="1325563"/>
          </a:xfrm>
          <a:prstGeom prst="rect">
            <a:avLst/>
          </a:prstGeom>
          <a:noFill/>
          <a:ln>
            <a:noFill/>
          </a:ln>
          <a:effectLst>
            <a:outerShdw blurRad="63500" dist="76200" dir="2700000">
              <a:srgbClr val="808080">
                <a:alpha val="69803"/>
              </a:srgbClr>
            </a:outerShdw>
          </a:effectLst>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9"/>
          <p:cNvSpPr txBox="1">
            <a:spLocks noGrp="1"/>
          </p:cNvSpPr>
          <p:nvPr>
            <p:ph type="body" idx="1"/>
          </p:nvPr>
        </p:nvSpPr>
        <p:spPr>
          <a:xfrm>
            <a:off x="839788" y="1681163"/>
            <a:ext cx="5157787" cy="823912"/>
          </a:xfrm>
          <a:prstGeom prst="rect">
            <a:avLst/>
          </a:prstGeom>
          <a:noFill/>
          <a:ln>
            <a:noFill/>
          </a:ln>
        </p:spPr>
        <p:txBody>
          <a:bodyPr spcFirstLastPara="1" wrap="square" lIns="45700" tIns="45700" rIns="45700" bIns="45700" anchor="b" anchorCtr="0">
            <a:noAutofit/>
          </a:bodyPr>
          <a:lstStyle>
            <a:lvl1pPr marL="457200" lvl="0" indent="-228600" algn="ctr">
              <a:lnSpc>
                <a:spcPct val="90000"/>
              </a:lnSpc>
              <a:spcBef>
                <a:spcPts val="1000"/>
              </a:spcBef>
              <a:spcAft>
                <a:spcPts val="0"/>
              </a:spcAft>
              <a:buClr>
                <a:srgbClr val="FFFFFF"/>
              </a:buClr>
              <a:buSzPts val="2400"/>
              <a:buFont typeface="Open Sans"/>
              <a:buNone/>
              <a:defRPr sz="2400" b="1"/>
            </a:lvl1pPr>
            <a:lvl2pPr marL="914400" lvl="1" indent="-228600" algn="ctr">
              <a:lnSpc>
                <a:spcPct val="90000"/>
              </a:lnSpc>
              <a:spcBef>
                <a:spcPts val="1000"/>
              </a:spcBef>
              <a:spcAft>
                <a:spcPts val="0"/>
              </a:spcAft>
              <a:buClr>
                <a:srgbClr val="FFFFFF"/>
              </a:buClr>
              <a:buSzPts val="2000"/>
              <a:buFont typeface="Open Sans"/>
              <a:buNone/>
              <a:defRPr sz="2000" b="1"/>
            </a:lvl2pPr>
            <a:lvl3pPr marL="1371600" lvl="2" indent="-228600" algn="ctr">
              <a:lnSpc>
                <a:spcPct val="90000"/>
              </a:lnSpc>
              <a:spcBef>
                <a:spcPts val="1000"/>
              </a:spcBef>
              <a:spcAft>
                <a:spcPts val="0"/>
              </a:spcAft>
              <a:buClr>
                <a:srgbClr val="FFFFFF"/>
              </a:buClr>
              <a:buSzPts val="1800"/>
              <a:buFont typeface="Open Sans"/>
              <a:buNone/>
              <a:defRPr sz="1800" b="1"/>
            </a:lvl3pPr>
            <a:lvl4pPr marL="1828800" lvl="3" indent="-228600" algn="ctr">
              <a:lnSpc>
                <a:spcPct val="90000"/>
              </a:lnSpc>
              <a:spcBef>
                <a:spcPts val="1000"/>
              </a:spcBef>
              <a:spcAft>
                <a:spcPts val="0"/>
              </a:spcAft>
              <a:buClr>
                <a:srgbClr val="FFFFFF"/>
              </a:buClr>
              <a:buSzPts val="1600"/>
              <a:buFont typeface="Open Sans"/>
              <a:buNone/>
              <a:defRPr sz="1600" b="1"/>
            </a:lvl4pPr>
            <a:lvl5pPr marL="2286000" lvl="4" indent="-228600" algn="ctr">
              <a:lnSpc>
                <a:spcPct val="90000"/>
              </a:lnSpc>
              <a:spcBef>
                <a:spcPts val="1000"/>
              </a:spcBef>
              <a:spcAft>
                <a:spcPts val="0"/>
              </a:spcAft>
              <a:buClr>
                <a:srgbClr val="FFFFFF"/>
              </a:buClr>
              <a:buSzPts val="1600"/>
              <a:buFont typeface="Open Sans"/>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9"/>
          <p:cNvSpPr txBox="1">
            <a:spLocks noGrp="1"/>
          </p:cNvSpPr>
          <p:nvPr>
            <p:ph type="body" idx="2"/>
          </p:nvPr>
        </p:nvSpPr>
        <p:spPr>
          <a:xfrm>
            <a:off x="839788" y="2505075"/>
            <a:ext cx="5157787" cy="3684588"/>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a:lvl1pPr>
            <a:lvl2pPr marL="914400" lvl="1" indent="-342900" algn="ctr">
              <a:lnSpc>
                <a:spcPct val="90000"/>
              </a:lnSpc>
              <a:spcBef>
                <a:spcPts val="1000"/>
              </a:spcBef>
              <a:spcAft>
                <a:spcPts val="0"/>
              </a:spcAft>
              <a:buClr>
                <a:srgbClr val="FFFFFF"/>
              </a:buClr>
              <a:buSzPts val="1800"/>
              <a:buChar char="•"/>
              <a:defRPr/>
            </a:lvl2pPr>
            <a:lvl3pPr marL="1371600" lvl="2" indent="-342900" algn="ctr">
              <a:lnSpc>
                <a:spcPct val="90000"/>
              </a:lnSpc>
              <a:spcBef>
                <a:spcPts val="1000"/>
              </a:spcBef>
              <a:spcAft>
                <a:spcPts val="0"/>
              </a:spcAft>
              <a:buClr>
                <a:srgbClr val="FFFFFF"/>
              </a:buClr>
              <a:buSzPts val="1800"/>
              <a:buChar char="•"/>
              <a:defRPr/>
            </a:lvl3pPr>
            <a:lvl4pPr marL="1828800" lvl="3" indent="-342900" algn="ctr">
              <a:lnSpc>
                <a:spcPct val="90000"/>
              </a:lnSpc>
              <a:spcBef>
                <a:spcPts val="1000"/>
              </a:spcBef>
              <a:spcAft>
                <a:spcPts val="0"/>
              </a:spcAft>
              <a:buClr>
                <a:srgbClr val="FFFFFF"/>
              </a:buClr>
              <a:buSzPts val="1800"/>
              <a:buChar char="•"/>
              <a:defRPr/>
            </a:lvl4pPr>
            <a:lvl5pPr marL="2286000" lvl="4" indent="-342900" algn="ctr">
              <a:lnSpc>
                <a:spcPct val="90000"/>
              </a:lnSpc>
              <a:spcBef>
                <a:spcPts val="1000"/>
              </a:spcBef>
              <a:spcAft>
                <a:spcPts val="0"/>
              </a:spcAft>
              <a:buClr>
                <a:srgbClr val="FFFFF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9"/>
          <p:cNvSpPr txBox="1">
            <a:spLocks noGrp="1"/>
          </p:cNvSpPr>
          <p:nvPr>
            <p:ph type="body" idx="3"/>
          </p:nvPr>
        </p:nvSpPr>
        <p:spPr>
          <a:xfrm>
            <a:off x="6172200" y="1681163"/>
            <a:ext cx="5183188" cy="823912"/>
          </a:xfrm>
          <a:prstGeom prst="rect">
            <a:avLst/>
          </a:prstGeom>
          <a:noFill/>
          <a:ln>
            <a:noFill/>
          </a:ln>
        </p:spPr>
        <p:txBody>
          <a:bodyPr spcFirstLastPara="1" wrap="square" lIns="45700" tIns="45700" rIns="45700" bIns="45700" anchor="b" anchorCtr="0">
            <a:noAutofit/>
          </a:bodyPr>
          <a:lstStyle>
            <a:lvl1pPr marL="457200" lvl="0" indent="-228600" algn="ctr">
              <a:lnSpc>
                <a:spcPct val="90000"/>
              </a:lnSpc>
              <a:spcBef>
                <a:spcPts val="1000"/>
              </a:spcBef>
              <a:spcAft>
                <a:spcPts val="0"/>
              </a:spcAft>
              <a:buClr>
                <a:srgbClr val="FFFFFF"/>
              </a:buClr>
              <a:buSzPts val="2400"/>
              <a:buFont typeface="Open Sans"/>
              <a:buNone/>
              <a:defRPr sz="2400" b="1"/>
            </a:lvl1pPr>
            <a:lvl2pPr marL="914400" lvl="1" indent="-228600" algn="ctr">
              <a:lnSpc>
                <a:spcPct val="90000"/>
              </a:lnSpc>
              <a:spcBef>
                <a:spcPts val="1000"/>
              </a:spcBef>
              <a:spcAft>
                <a:spcPts val="0"/>
              </a:spcAft>
              <a:buClr>
                <a:srgbClr val="FFFFFF"/>
              </a:buClr>
              <a:buSzPts val="2000"/>
              <a:buFont typeface="Open Sans"/>
              <a:buNone/>
              <a:defRPr sz="2000" b="1"/>
            </a:lvl2pPr>
            <a:lvl3pPr marL="1371600" lvl="2" indent="-228600" algn="ctr">
              <a:lnSpc>
                <a:spcPct val="90000"/>
              </a:lnSpc>
              <a:spcBef>
                <a:spcPts val="1000"/>
              </a:spcBef>
              <a:spcAft>
                <a:spcPts val="0"/>
              </a:spcAft>
              <a:buClr>
                <a:srgbClr val="FFFFFF"/>
              </a:buClr>
              <a:buSzPts val="1800"/>
              <a:buFont typeface="Open Sans"/>
              <a:buNone/>
              <a:defRPr sz="1800" b="1"/>
            </a:lvl3pPr>
            <a:lvl4pPr marL="1828800" lvl="3" indent="-228600" algn="ctr">
              <a:lnSpc>
                <a:spcPct val="90000"/>
              </a:lnSpc>
              <a:spcBef>
                <a:spcPts val="1000"/>
              </a:spcBef>
              <a:spcAft>
                <a:spcPts val="0"/>
              </a:spcAft>
              <a:buClr>
                <a:srgbClr val="FFFFFF"/>
              </a:buClr>
              <a:buSzPts val="1600"/>
              <a:buFont typeface="Open Sans"/>
              <a:buNone/>
              <a:defRPr sz="1600" b="1"/>
            </a:lvl4pPr>
            <a:lvl5pPr marL="2286000" lvl="4" indent="-228600" algn="ctr">
              <a:lnSpc>
                <a:spcPct val="90000"/>
              </a:lnSpc>
              <a:spcBef>
                <a:spcPts val="1000"/>
              </a:spcBef>
              <a:spcAft>
                <a:spcPts val="0"/>
              </a:spcAft>
              <a:buClr>
                <a:srgbClr val="FFFFFF"/>
              </a:buClr>
              <a:buSzPts val="1600"/>
              <a:buFont typeface="Open Sans"/>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9"/>
          <p:cNvSpPr txBox="1">
            <a:spLocks noGrp="1"/>
          </p:cNvSpPr>
          <p:nvPr>
            <p:ph type="body" idx="4"/>
          </p:nvPr>
        </p:nvSpPr>
        <p:spPr>
          <a:xfrm>
            <a:off x="6172200" y="2505075"/>
            <a:ext cx="5183188" cy="3684588"/>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a:lvl1pPr>
            <a:lvl2pPr marL="914400" lvl="1" indent="-342900" algn="ctr">
              <a:lnSpc>
                <a:spcPct val="90000"/>
              </a:lnSpc>
              <a:spcBef>
                <a:spcPts val="1000"/>
              </a:spcBef>
              <a:spcAft>
                <a:spcPts val="0"/>
              </a:spcAft>
              <a:buClr>
                <a:srgbClr val="FFFFFF"/>
              </a:buClr>
              <a:buSzPts val="1800"/>
              <a:buChar char="•"/>
              <a:defRPr/>
            </a:lvl2pPr>
            <a:lvl3pPr marL="1371600" lvl="2" indent="-342900" algn="ctr">
              <a:lnSpc>
                <a:spcPct val="90000"/>
              </a:lnSpc>
              <a:spcBef>
                <a:spcPts val="1000"/>
              </a:spcBef>
              <a:spcAft>
                <a:spcPts val="0"/>
              </a:spcAft>
              <a:buClr>
                <a:srgbClr val="FFFFFF"/>
              </a:buClr>
              <a:buSzPts val="1800"/>
              <a:buChar char="•"/>
              <a:defRPr/>
            </a:lvl3pPr>
            <a:lvl4pPr marL="1828800" lvl="3" indent="-342900" algn="ctr">
              <a:lnSpc>
                <a:spcPct val="90000"/>
              </a:lnSpc>
              <a:spcBef>
                <a:spcPts val="1000"/>
              </a:spcBef>
              <a:spcAft>
                <a:spcPts val="0"/>
              </a:spcAft>
              <a:buClr>
                <a:srgbClr val="FFFFFF"/>
              </a:buClr>
              <a:buSzPts val="1800"/>
              <a:buChar char="•"/>
              <a:defRPr/>
            </a:lvl4pPr>
            <a:lvl5pPr marL="2286000" lvl="4" indent="-342900" algn="ctr">
              <a:lnSpc>
                <a:spcPct val="90000"/>
              </a:lnSpc>
              <a:spcBef>
                <a:spcPts val="1000"/>
              </a:spcBef>
              <a:spcAft>
                <a:spcPts val="0"/>
              </a:spcAft>
              <a:buClr>
                <a:srgbClr val="FFFFF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9"/>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44"/>
        <p:cNvGrpSpPr/>
        <p:nvPr/>
      </p:nvGrpSpPr>
      <p:grpSpPr>
        <a:xfrm>
          <a:off x="0" y="0"/>
          <a:ext cx="0" cy="0"/>
          <a:chOff x="0" y="0"/>
          <a:chExt cx="0" cy="0"/>
        </a:xfrm>
      </p:grpSpPr>
      <p:sp>
        <p:nvSpPr>
          <p:cNvPr id="45" name="Google Shape;45;p10"/>
          <p:cNvSpPr txBox="1">
            <a:spLocks noGrp="1"/>
          </p:cNvSpPr>
          <p:nvPr>
            <p:ph type="title"/>
          </p:nvPr>
        </p:nvSpPr>
        <p:spPr>
          <a:xfrm>
            <a:off x="4491037" y="4313237"/>
            <a:ext cx="3208337" cy="1185862"/>
          </a:xfrm>
          <a:prstGeom prst="rect">
            <a:avLst/>
          </a:prstGeom>
          <a:noFill/>
          <a:ln>
            <a:noFill/>
          </a:ln>
          <a:effectLst>
            <a:outerShdw blurRad="63500" dist="76200" dir="2700000">
              <a:srgbClr val="808080">
                <a:alpha val="69803"/>
              </a:srgbClr>
            </a:outerShdw>
          </a:effectLst>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10"/>
          <p:cNvSpPr txBox="1">
            <a:spLocks noGrp="1"/>
          </p:cNvSpPr>
          <p:nvPr>
            <p:ph type="body" idx="1"/>
          </p:nvPr>
        </p:nvSpPr>
        <p:spPr>
          <a:xfrm>
            <a:off x="4173538" y="1371600"/>
            <a:ext cx="1865312" cy="2743200"/>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a:lvl1pPr>
            <a:lvl2pPr marL="914400" lvl="1" indent="-342900" algn="ctr">
              <a:lnSpc>
                <a:spcPct val="90000"/>
              </a:lnSpc>
              <a:spcBef>
                <a:spcPts val="1000"/>
              </a:spcBef>
              <a:spcAft>
                <a:spcPts val="0"/>
              </a:spcAft>
              <a:buClr>
                <a:srgbClr val="FFFFFF"/>
              </a:buClr>
              <a:buSzPts val="1800"/>
              <a:buChar char="•"/>
              <a:defRPr/>
            </a:lvl2pPr>
            <a:lvl3pPr marL="1371600" lvl="2" indent="-342900" algn="ctr">
              <a:lnSpc>
                <a:spcPct val="90000"/>
              </a:lnSpc>
              <a:spcBef>
                <a:spcPts val="1000"/>
              </a:spcBef>
              <a:spcAft>
                <a:spcPts val="0"/>
              </a:spcAft>
              <a:buClr>
                <a:srgbClr val="FFFFFF"/>
              </a:buClr>
              <a:buSzPts val="1800"/>
              <a:buChar char="•"/>
              <a:defRPr/>
            </a:lvl3pPr>
            <a:lvl4pPr marL="1828800" lvl="3" indent="-342900" algn="ctr">
              <a:lnSpc>
                <a:spcPct val="90000"/>
              </a:lnSpc>
              <a:spcBef>
                <a:spcPts val="1000"/>
              </a:spcBef>
              <a:spcAft>
                <a:spcPts val="0"/>
              </a:spcAft>
              <a:buClr>
                <a:srgbClr val="FFFFFF"/>
              </a:buClr>
              <a:buSzPts val="1800"/>
              <a:buChar char="•"/>
              <a:defRPr/>
            </a:lvl4pPr>
            <a:lvl5pPr marL="2286000" lvl="4" indent="-342900" algn="ctr">
              <a:lnSpc>
                <a:spcPct val="90000"/>
              </a:lnSpc>
              <a:spcBef>
                <a:spcPts val="1000"/>
              </a:spcBef>
              <a:spcAft>
                <a:spcPts val="0"/>
              </a:spcAft>
              <a:buClr>
                <a:srgbClr val="FFFFF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0"/>
          <p:cNvSpPr txBox="1">
            <a:spLocks noGrp="1"/>
          </p:cNvSpPr>
          <p:nvPr>
            <p:ph type="body" idx="2"/>
          </p:nvPr>
        </p:nvSpPr>
        <p:spPr>
          <a:xfrm>
            <a:off x="6191250" y="1371600"/>
            <a:ext cx="1865313" cy="2743200"/>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SzPts val="1400"/>
              <a:buNone/>
              <a:defRPr/>
            </a:lvl1pPr>
            <a:lvl2pPr marL="914400" lvl="1" indent="-342900" algn="ctr">
              <a:lnSpc>
                <a:spcPct val="90000"/>
              </a:lnSpc>
              <a:spcBef>
                <a:spcPts val="1000"/>
              </a:spcBef>
              <a:spcAft>
                <a:spcPts val="0"/>
              </a:spcAft>
              <a:buClr>
                <a:srgbClr val="FFFFFF"/>
              </a:buClr>
              <a:buSzPts val="1800"/>
              <a:buChar char="•"/>
              <a:defRPr/>
            </a:lvl2pPr>
            <a:lvl3pPr marL="1371600" lvl="2" indent="-342900" algn="ctr">
              <a:lnSpc>
                <a:spcPct val="90000"/>
              </a:lnSpc>
              <a:spcBef>
                <a:spcPts val="1000"/>
              </a:spcBef>
              <a:spcAft>
                <a:spcPts val="0"/>
              </a:spcAft>
              <a:buClr>
                <a:srgbClr val="FFFFFF"/>
              </a:buClr>
              <a:buSzPts val="1800"/>
              <a:buChar char="•"/>
              <a:defRPr/>
            </a:lvl3pPr>
            <a:lvl4pPr marL="1828800" lvl="3" indent="-342900" algn="ctr">
              <a:lnSpc>
                <a:spcPct val="90000"/>
              </a:lnSpc>
              <a:spcBef>
                <a:spcPts val="1000"/>
              </a:spcBef>
              <a:spcAft>
                <a:spcPts val="0"/>
              </a:spcAft>
              <a:buClr>
                <a:srgbClr val="FFFFFF"/>
              </a:buClr>
              <a:buSzPts val="1800"/>
              <a:buChar char="•"/>
              <a:defRPr/>
            </a:lvl4pPr>
            <a:lvl5pPr marL="2286000" lvl="4" indent="-342900" algn="ctr">
              <a:lnSpc>
                <a:spcPct val="90000"/>
              </a:lnSpc>
              <a:spcBef>
                <a:spcPts val="1000"/>
              </a:spcBef>
              <a:spcAft>
                <a:spcPts val="0"/>
              </a:spcAft>
              <a:buClr>
                <a:srgbClr val="FFFFF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0"/>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5"/>
        <p:cNvGrpSpPr/>
        <p:nvPr/>
      </p:nvGrpSpPr>
      <p:grpSpPr>
        <a:xfrm>
          <a:off x="0" y="0"/>
          <a:ext cx="0" cy="0"/>
          <a:chOff x="0" y="0"/>
          <a:chExt cx="0" cy="0"/>
        </a:xfrm>
      </p:grpSpPr>
      <p:pic>
        <p:nvPicPr>
          <p:cNvPr id="6" name="Google Shape;6;p1" descr="image2"/>
          <p:cNvPicPr preferRelativeResize="0"/>
          <p:nvPr/>
        </p:nvPicPr>
        <p:blipFill rotWithShape="1">
          <a:blip r:embed="rId13">
            <a:alphaModFix/>
          </a:blip>
          <a:srcRect/>
          <a:stretch/>
        </p:blipFill>
        <p:spPr>
          <a:xfrm>
            <a:off x="11606212" y="6378575"/>
            <a:ext cx="392112" cy="287337"/>
          </a:xfrm>
          <a:prstGeom prst="rect">
            <a:avLst/>
          </a:prstGeom>
          <a:noFill/>
          <a:ln>
            <a:noFill/>
          </a:ln>
        </p:spPr>
      </p:pic>
      <p:sp>
        <p:nvSpPr>
          <p:cNvPr id="7" name="Google Shape;7;p1"/>
          <p:cNvSpPr txBox="1">
            <a:spLocks noGrp="1"/>
          </p:cNvSpPr>
          <p:nvPr>
            <p:ph type="title"/>
          </p:nvPr>
        </p:nvSpPr>
        <p:spPr>
          <a:xfrm>
            <a:off x="4491037" y="4313237"/>
            <a:ext cx="3208337" cy="1185862"/>
          </a:xfrm>
          <a:prstGeom prst="rect">
            <a:avLst/>
          </a:prstGeom>
          <a:noFill/>
          <a:ln>
            <a:noFill/>
          </a:ln>
          <a:effectLst>
            <a:outerShdw blurRad="63500" dist="76200" dir="2700000">
              <a:srgbClr val="808080">
                <a:alpha val="69803"/>
              </a:srgbClr>
            </a:outerShdw>
          </a:effectLst>
        </p:spPr>
        <p:txBody>
          <a:bodyPr spcFirstLastPara="1" wrap="square" lIns="45700" tIns="45700" rIns="45700" bIns="45700" anchor="ctr" anchorCtr="0">
            <a:noAutofit/>
          </a:bodyPr>
          <a:lstStyle>
            <a:lvl1pPr marR="0" lvl="0"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1pPr>
            <a:lvl2pPr marR="0" lvl="1"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2pPr>
            <a:lvl3pPr marR="0" lvl="2"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3pPr>
            <a:lvl4pPr marR="0" lvl="3"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4pPr>
            <a:lvl5pPr marR="0" lvl="4"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5pPr>
            <a:lvl6pPr marR="0" lvl="5"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6pPr>
            <a:lvl7pPr marR="0" lvl="6"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7pPr>
            <a:lvl8pPr marR="0" lvl="7"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8pPr>
            <a:lvl9pPr marR="0" lvl="8"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9pPr>
          </a:lstStyle>
          <a:p>
            <a:endParaRPr/>
          </a:p>
        </p:txBody>
      </p:sp>
      <p:sp>
        <p:nvSpPr>
          <p:cNvPr id="8" name="Google Shape;8;p1"/>
          <p:cNvSpPr txBox="1">
            <a:spLocks noGrp="1"/>
          </p:cNvSpPr>
          <p:nvPr>
            <p:ph type="body" idx="1"/>
          </p:nvPr>
        </p:nvSpPr>
        <p:spPr>
          <a:xfrm>
            <a:off x="4173537" y="1371600"/>
            <a:ext cx="3883025" cy="2743200"/>
          </a:xfrm>
          <a:prstGeom prst="rect">
            <a:avLst/>
          </a:prstGeom>
          <a:noFill/>
          <a:ln>
            <a:noFill/>
          </a:ln>
        </p:spPr>
        <p:txBody>
          <a:bodyPr spcFirstLastPara="1" wrap="square" lIns="45700" tIns="45700" rIns="45700" bIns="45700" anchor="t" anchorCtr="0">
            <a:noAutofit/>
          </a:bodyPr>
          <a:lstStyle>
            <a:lvl1pPr marL="457200" marR="0" lvl="0" indent="-228600" algn="ctr" rtl="0">
              <a:lnSpc>
                <a:spcPct val="90000"/>
              </a:lnSpc>
              <a:spcBef>
                <a:spcPts val="1000"/>
              </a:spcBef>
              <a:spcAft>
                <a:spcPts val="0"/>
              </a:spcAft>
              <a:buSzPts val="1400"/>
              <a:buNone/>
              <a:defRPr sz="18000" b="1" i="0" u="none" strike="noStrike" cap="none">
                <a:solidFill>
                  <a:srgbClr val="FFFFFF"/>
                </a:solidFill>
                <a:latin typeface="Open Sans"/>
                <a:ea typeface="Open Sans"/>
                <a:cs typeface="Open Sans"/>
                <a:sym typeface="Open Sans"/>
              </a:defRPr>
            </a:lvl1pPr>
            <a:lvl2pPr marL="914400" marR="0" lvl="1" indent="-1371600" algn="ctr" rtl="0">
              <a:lnSpc>
                <a:spcPct val="90000"/>
              </a:lnSpc>
              <a:spcBef>
                <a:spcPts val="1000"/>
              </a:spcBef>
              <a:spcAft>
                <a:spcPts val="0"/>
              </a:spcAft>
              <a:buClr>
                <a:srgbClr val="FFFFFF"/>
              </a:buClr>
              <a:buSzPts val="18000"/>
              <a:buFont typeface="Open Sans"/>
              <a:buChar char="•"/>
              <a:defRPr sz="18000" b="1" i="0" u="none" strike="noStrike" cap="none">
                <a:solidFill>
                  <a:srgbClr val="FFFFFF"/>
                </a:solidFill>
                <a:latin typeface="Open Sans"/>
                <a:ea typeface="Open Sans"/>
                <a:cs typeface="Open Sans"/>
                <a:sym typeface="Open Sans"/>
              </a:defRPr>
            </a:lvl2pPr>
            <a:lvl3pPr marL="1371600" marR="0" lvl="2" indent="-1371600" algn="ctr" rtl="0">
              <a:lnSpc>
                <a:spcPct val="90000"/>
              </a:lnSpc>
              <a:spcBef>
                <a:spcPts val="1000"/>
              </a:spcBef>
              <a:spcAft>
                <a:spcPts val="0"/>
              </a:spcAft>
              <a:buClr>
                <a:srgbClr val="FFFFFF"/>
              </a:buClr>
              <a:buSzPts val="18000"/>
              <a:buFont typeface="Open Sans"/>
              <a:buChar char="•"/>
              <a:defRPr sz="18000" b="1" i="0" u="none" strike="noStrike" cap="none">
                <a:solidFill>
                  <a:srgbClr val="FFFFFF"/>
                </a:solidFill>
                <a:latin typeface="Open Sans"/>
                <a:ea typeface="Open Sans"/>
                <a:cs typeface="Open Sans"/>
                <a:sym typeface="Open Sans"/>
              </a:defRPr>
            </a:lvl3pPr>
            <a:lvl4pPr marL="1828800" marR="0" lvl="3" indent="-1371600" algn="ctr" rtl="0">
              <a:lnSpc>
                <a:spcPct val="90000"/>
              </a:lnSpc>
              <a:spcBef>
                <a:spcPts val="1000"/>
              </a:spcBef>
              <a:spcAft>
                <a:spcPts val="0"/>
              </a:spcAft>
              <a:buClr>
                <a:srgbClr val="FFFFFF"/>
              </a:buClr>
              <a:buSzPts val="18000"/>
              <a:buFont typeface="Open Sans"/>
              <a:buChar char="•"/>
              <a:defRPr sz="18000" b="1" i="0" u="none" strike="noStrike" cap="none">
                <a:solidFill>
                  <a:srgbClr val="FFFFFF"/>
                </a:solidFill>
                <a:latin typeface="Open Sans"/>
                <a:ea typeface="Open Sans"/>
                <a:cs typeface="Open Sans"/>
                <a:sym typeface="Open Sans"/>
              </a:defRPr>
            </a:lvl4pPr>
            <a:lvl5pPr marL="2286000" marR="0" lvl="4" indent="-1371600" algn="ctr" rtl="0">
              <a:lnSpc>
                <a:spcPct val="90000"/>
              </a:lnSpc>
              <a:spcBef>
                <a:spcPts val="1000"/>
              </a:spcBef>
              <a:spcAft>
                <a:spcPts val="0"/>
              </a:spcAft>
              <a:buClr>
                <a:srgbClr val="FFFFFF"/>
              </a:buClr>
              <a:buSzPts val="18000"/>
              <a:buFont typeface="Open Sans"/>
              <a:buChar char="•"/>
              <a:defRPr sz="18000" b="1" i="0" u="none" strike="noStrike" cap="none">
                <a:solidFill>
                  <a:srgbClr val="FFFFFF"/>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Open Sans"/>
                <a:ea typeface="Open Sans"/>
                <a:cs typeface="Open Sans"/>
                <a:sym typeface="Open Sans"/>
              </a:defRPr>
            </a:lvl9pPr>
          </a:lstStyle>
          <a:p>
            <a:endParaRPr/>
          </a:p>
        </p:txBody>
      </p:sp>
      <p:sp>
        <p:nvSpPr>
          <p:cNvPr id="9" name="Google Shape;9;p1"/>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body" idx="1"/>
          </p:nvPr>
        </p:nvSpPr>
        <p:spPr>
          <a:xfrm>
            <a:off x="1055687" y="908050"/>
            <a:ext cx="10080625" cy="357187"/>
          </a:xfrm>
          <a:prstGeom prst="rect">
            <a:avLst/>
          </a:prstGeom>
          <a:noFill/>
          <a:ln>
            <a:noFill/>
          </a:ln>
        </p:spPr>
        <p:txBody>
          <a:bodyPr spcFirstLastPara="1" wrap="square" lIns="45700" tIns="45700" rIns="45700" bIns="45700" anchor="t" anchorCtr="0">
            <a:noAutofit/>
          </a:bodyPr>
          <a:lstStyle>
            <a:lvl1pPr marL="457200" marR="0" lvl="0" indent="-228600" algn="ctr" rtl="0">
              <a:lnSpc>
                <a:spcPct val="90000"/>
              </a:lnSpc>
              <a:spcBef>
                <a:spcPts val="1000"/>
              </a:spcBef>
              <a:spcAft>
                <a:spcPts val="0"/>
              </a:spcAft>
              <a:buSzPts val="1400"/>
              <a:buNone/>
              <a:defRPr sz="18000" b="1" i="0" u="none" strike="noStrike" cap="none">
                <a:solidFill>
                  <a:srgbClr val="FFFFFF"/>
                </a:solidFill>
                <a:latin typeface="Open Sans"/>
                <a:ea typeface="Open Sans"/>
                <a:cs typeface="Open Sans"/>
                <a:sym typeface="Open Sans"/>
              </a:defRPr>
            </a:lvl1pPr>
            <a:lvl2pPr marL="914400" marR="0" lvl="1" indent="-1371600" algn="ctr" rtl="0">
              <a:lnSpc>
                <a:spcPct val="90000"/>
              </a:lnSpc>
              <a:spcBef>
                <a:spcPts val="1000"/>
              </a:spcBef>
              <a:spcAft>
                <a:spcPts val="0"/>
              </a:spcAft>
              <a:buClr>
                <a:srgbClr val="FFFFFF"/>
              </a:buClr>
              <a:buSzPts val="18000"/>
              <a:buFont typeface="Open Sans"/>
              <a:buChar char="•"/>
              <a:defRPr sz="18000" b="1" i="0" u="none" strike="noStrike" cap="none">
                <a:solidFill>
                  <a:srgbClr val="FFFFFF"/>
                </a:solidFill>
                <a:latin typeface="Open Sans"/>
                <a:ea typeface="Open Sans"/>
                <a:cs typeface="Open Sans"/>
                <a:sym typeface="Open Sans"/>
              </a:defRPr>
            </a:lvl2pPr>
            <a:lvl3pPr marL="1371600" marR="0" lvl="2" indent="-1371600" algn="ctr" rtl="0">
              <a:lnSpc>
                <a:spcPct val="90000"/>
              </a:lnSpc>
              <a:spcBef>
                <a:spcPts val="1000"/>
              </a:spcBef>
              <a:spcAft>
                <a:spcPts val="0"/>
              </a:spcAft>
              <a:buClr>
                <a:srgbClr val="FFFFFF"/>
              </a:buClr>
              <a:buSzPts val="18000"/>
              <a:buFont typeface="Open Sans"/>
              <a:buChar char="•"/>
              <a:defRPr sz="18000" b="1" i="0" u="none" strike="noStrike" cap="none">
                <a:solidFill>
                  <a:srgbClr val="FFFFFF"/>
                </a:solidFill>
                <a:latin typeface="Open Sans"/>
                <a:ea typeface="Open Sans"/>
                <a:cs typeface="Open Sans"/>
                <a:sym typeface="Open Sans"/>
              </a:defRPr>
            </a:lvl3pPr>
            <a:lvl4pPr marL="1828800" marR="0" lvl="3" indent="-1371600" algn="ctr" rtl="0">
              <a:lnSpc>
                <a:spcPct val="90000"/>
              </a:lnSpc>
              <a:spcBef>
                <a:spcPts val="1000"/>
              </a:spcBef>
              <a:spcAft>
                <a:spcPts val="0"/>
              </a:spcAft>
              <a:buClr>
                <a:srgbClr val="FFFFFF"/>
              </a:buClr>
              <a:buSzPts val="18000"/>
              <a:buFont typeface="Open Sans"/>
              <a:buChar char="•"/>
              <a:defRPr sz="18000" b="1" i="0" u="none" strike="noStrike" cap="none">
                <a:solidFill>
                  <a:srgbClr val="FFFFFF"/>
                </a:solidFill>
                <a:latin typeface="Open Sans"/>
                <a:ea typeface="Open Sans"/>
                <a:cs typeface="Open Sans"/>
                <a:sym typeface="Open Sans"/>
              </a:defRPr>
            </a:lvl4pPr>
            <a:lvl5pPr marL="2286000" marR="0" lvl="4" indent="-1371600" algn="ctr" rtl="0">
              <a:lnSpc>
                <a:spcPct val="90000"/>
              </a:lnSpc>
              <a:spcBef>
                <a:spcPts val="1000"/>
              </a:spcBef>
              <a:spcAft>
                <a:spcPts val="0"/>
              </a:spcAft>
              <a:buClr>
                <a:srgbClr val="FFFFFF"/>
              </a:buClr>
              <a:buSzPts val="18000"/>
              <a:buFont typeface="Open Sans"/>
              <a:buChar char="•"/>
              <a:defRPr sz="18000" b="1" i="0" u="none" strike="noStrike" cap="none">
                <a:solidFill>
                  <a:srgbClr val="FFFFFF"/>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Open Sans"/>
                <a:ea typeface="Open Sans"/>
                <a:cs typeface="Open Sans"/>
                <a:sym typeface="Open Sans"/>
              </a:defRPr>
            </a:lvl9pPr>
          </a:lstStyle>
          <a:p>
            <a:endParaRPr/>
          </a:p>
        </p:txBody>
      </p:sp>
      <p:pic>
        <p:nvPicPr>
          <p:cNvPr id="59" name="Google Shape;59;p13" descr="image2"/>
          <p:cNvPicPr preferRelativeResize="0"/>
          <p:nvPr/>
        </p:nvPicPr>
        <p:blipFill rotWithShape="1">
          <a:blip r:embed="rId13">
            <a:alphaModFix/>
          </a:blip>
          <a:srcRect/>
          <a:stretch/>
        </p:blipFill>
        <p:spPr>
          <a:xfrm>
            <a:off x="11587162" y="6388100"/>
            <a:ext cx="392112" cy="287337"/>
          </a:xfrm>
          <a:prstGeom prst="rect">
            <a:avLst/>
          </a:prstGeom>
          <a:noFill/>
          <a:ln>
            <a:noFill/>
          </a:ln>
        </p:spPr>
      </p:pic>
      <p:sp>
        <p:nvSpPr>
          <p:cNvPr id="60" name="Google Shape;60;p13"/>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8"/>
        <p:cNvGrpSpPr/>
        <p:nvPr/>
      </p:nvGrpSpPr>
      <p:grpSpPr>
        <a:xfrm>
          <a:off x="0" y="0"/>
          <a:ext cx="0" cy="0"/>
          <a:chOff x="0" y="0"/>
          <a:chExt cx="0" cy="0"/>
        </a:xfrm>
      </p:grpSpPr>
      <p:pic>
        <p:nvPicPr>
          <p:cNvPr id="109" name="Google Shape;109;p25" descr="image1"/>
          <p:cNvPicPr preferRelativeResize="0"/>
          <p:nvPr/>
        </p:nvPicPr>
        <p:blipFill rotWithShape="1">
          <a:blip r:embed="rId13">
            <a:alphaModFix/>
          </a:blip>
          <a:srcRect/>
          <a:stretch/>
        </p:blipFill>
        <p:spPr>
          <a:xfrm>
            <a:off x="11606212" y="6383337"/>
            <a:ext cx="392112" cy="288925"/>
          </a:xfrm>
          <a:prstGeom prst="rect">
            <a:avLst/>
          </a:prstGeom>
          <a:noFill/>
          <a:ln>
            <a:noFill/>
          </a:ln>
        </p:spPr>
      </p:pic>
      <p:sp>
        <p:nvSpPr>
          <p:cNvPr id="110" name="Google Shape;110;p25"/>
          <p:cNvSpPr txBox="1">
            <a:spLocks noGrp="1"/>
          </p:cNvSpPr>
          <p:nvPr>
            <p:ph type="title"/>
          </p:nvPr>
        </p:nvSpPr>
        <p:spPr>
          <a:xfrm>
            <a:off x="609600" y="90487"/>
            <a:ext cx="10972800" cy="1508125"/>
          </a:xfrm>
          <a:prstGeom prst="rect">
            <a:avLst/>
          </a:prstGeom>
          <a:noFill/>
          <a:ln>
            <a:noFill/>
          </a:ln>
        </p:spPr>
        <p:txBody>
          <a:bodyPr spcFirstLastPara="1" wrap="square" lIns="45700" tIns="45700" rIns="45700" bIns="45700" anchor="ctr" anchorCtr="0">
            <a:noAutofit/>
          </a:bodyPr>
          <a:lstStyle>
            <a:lvl1pPr marR="0" lvl="0"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1pPr>
            <a:lvl2pPr marR="0" lvl="1"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2pPr>
            <a:lvl3pPr marR="0" lvl="2"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3pPr>
            <a:lvl4pPr marR="0" lvl="3"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4pPr>
            <a:lvl5pPr marR="0" lvl="4"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5pPr>
            <a:lvl6pPr marR="0" lvl="5"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6pPr>
            <a:lvl7pPr marR="0" lvl="6"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7pPr>
            <a:lvl8pPr marR="0" lvl="7"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8pPr>
            <a:lvl9pPr marR="0" lvl="8" algn="ctr" rtl="0">
              <a:spcBef>
                <a:spcPts val="0"/>
              </a:spcBef>
              <a:spcAft>
                <a:spcPts val="0"/>
              </a:spcAft>
              <a:buSzPts val="1400"/>
              <a:buNone/>
              <a:defRPr sz="2400" b="1" i="0" u="none" strike="noStrike" cap="none">
                <a:solidFill>
                  <a:srgbClr val="FFFFFF"/>
                </a:solidFill>
                <a:latin typeface="Open Sans SemiBold"/>
                <a:ea typeface="Open Sans SemiBold"/>
                <a:cs typeface="Open Sans SemiBold"/>
                <a:sym typeface="Open Sans SemiBold"/>
              </a:defRPr>
            </a:lvl9pPr>
          </a:lstStyle>
          <a:p>
            <a:endParaRPr/>
          </a:p>
        </p:txBody>
      </p:sp>
      <p:sp>
        <p:nvSpPr>
          <p:cNvPr id="111" name="Google Shape;111;p25"/>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Autofit/>
          </a:bodyPr>
          <a:lstStyle>
            <a:lvl1pPr marL="457200" marR="0" lvl="0" indent="-228600" algn="ctr" rtl="0">
              <a:lnSpc>
                <a:spcPct val="90000"/>
              </a:lnSpc>
              <a:spcBef>
                <a:spcPts val="1000"/>
              </a:spcBef>
              <a:spcAft>
                <a:spcPts val="0"/>
              </a:spcAft>
              <a:buSzPts val="1400"/>
              <a:buNone/>
              <a:defRPr sz="18000" b="1" i="0" u="none" strike="noStrike" cap="none">
                <a:solidFill>
                  <a:srgbClr val="FFFFFF"/>
                </a:solidFill>
                <a:latin typeface="Open Sans"/>
                <a:ea typeface="Open Sans"/>
                <a:cs typeface="Open Sans"/>
                <a:sym typeface="Open Sans"/>
              </a:defRPr>
            </a:lvl1pPr>
            <a:lvl2pPr marL="914400" marR="0" lvl="1" indent="-1371600" algn="ctr" rtl="0">
              <a:lnSpc>
                <a:spcPct val="90000"/>
              </a:lnSpc>
              <a:spcBef>
                <a:spcPts val="1000"/>
              </a:spcBef>
              <a:spcAft>
                <a:spcPts val="0"/>
              </a:spcAft>
              <a:buClr>
                <a:srgbClr val="FFFFFF"/>
              </a:buClr>
              <a:buSzPts val="18000"/>
              <a:buFont typeface="Open Sans"/>
              <a:buChar char="•"/>
              <a:defRPr sz="18000" b="1" i="0" u="none" strike="noStrike" cap="none">
                <a:solidFill>
                  <a:srgbClr val="FFFFFF"/>
                </a:solidFill>
                <a:latin typeface="Open Sans"/>
                <a:ea typeface="Open Sans"/>
                <a:cs typeface="Open Sans"/>
                <a:sym typeface="Open Sans"/>
              </a:defRPr>
            </a:lvl2pPr>
            <a:lvl3pPr marL="1371600" marR="0" lvl="2" indent="-1371600" algn="ctr" rtl="0">
              <a:lnSpc>
                <a:spcPct val="90000"/>
              </a:lnSpc>
              <a:spcBef>
                <a:spcPts val="1000"/>
              </a:spcBef>
              <a:spcAft>
                <a:spcPts val="0"/>
              </a:spcAft>
              <a:buClr>
                <a:srgbClr val="FFFFFF"/>
              </a:buClr>
              <a:buSzPts val="18000"/>
              <a:buFont typeface="Open Sans"/>
              <a:buChar char="•"/>
              <a:defRPr sz="18000" b="1" i="0" u="none" strike="noStrike" cap="none">
                <a:solidFill>
                  <a:srgbClr val="FFFFFF"/>
                </a:solidFill>
                <a:latin typeface="Open Sans"/>
                <a:ea typeface="Open Sans"/>
                <a:cs typeface="Open Sans"/>
                <a:sym typeface="Open Sans"/>
              </a:defRPr>
            </a:lvl3pPr>
            <a:lvl4pPr marL="1828800" marR="0" lvl="3" indent="-1371600" algn="ctr" rtl="0">
              <a:lnSpc>
                <a:spcPct val="90000"/>
              </a:lnSpc>
              <a:spcBef>
                <a:spcPts val="1000"/>
              </a:spcBef>
              <a:spcAft>
                <a:spcPts val="0"/>
              </a:spcAft>
              <a:buClr>
                <a:srgbClr val="FFFFFF"/>
              </a:buClr>
              <a:buSzPts val="18000"/>
              <a:buFont typeface="Open Sans"/>
              <a:buChar char="•"/>
              <a:defRPr sz="18000" b="1" i="0" u="none" strike="noStrike" cap="none">
                <a:solidFill>
                  <a:srgbClr val="FFFFFF"/>
                </a:solidFill>
                <a:latin typeface="Open Sans"/>
                <a:ea typeface="Open Sans"/>
                <a:cs typeface="Open Sans"/>
                <a:sym typeface="Open Sans"/>
              </a:defRPr>
            </a:lvl4pPr>
            <a:lvl5pPr marL="2286000" marR="0" lvl="4" indent="-1371600" algn="ctr" rtl="0">
              <a:lnSpc>
                <a:spcPct val="90000"/>
              </a:lnSpc>
              <a:spcBef>
                <a:spcPts val="1000"/>
              </a:spcBef>
              <a:spcAft>
                <a:spcPts val="0"/>
              </a:spcAft>
              <a:buClr>
                <a:srgbClr val="FFFFFF"/>
              </a:buClr>
              <a:buSzPts val="18000"/>
              <a:buFont typeface="Open Sans"/>
              <a:buChar char="•"/>
              <a:defRPr sz="18000" b="1" i="0" u="none" strike="noStrike" cap="none">
                <a:solidFill>
                  <a:srgbClr val="FFFFFF"/>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Open Sans"/>
                <a:ea typeface="Open Sans"/>
                <a:cs typeface="Open Sans"/>
                <a:sym typeface="Open Sans"/>
              </a:defRPr>
            </a:lvl9pPr>
          </a:lstStyle>
          <a:p>
            <a:endParaRPr/>
          </a:p>
        </p:txBody>
      </p:sp>
      <p:sp>
        <p:nvSpPr>
          <p:cNvPr id="112" name="Google Shape;112;p25"/>
          <p:cNvSpPr txBox="1">
            <a:spLocks noGrp="1"/>
          </p:cNvSpPr>
          <p:nvPr>
            <p:ph type="sldNum" idx="12"/>
          </p:nvPr>
        </p:nvSpPr>
        <p:spPr>
          <a:xfrm>
            <a:off x="5892800" y="6172200"/>
            <a:ext cx="2844800" cy="3683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200"/>
              <a:buFont typeface="Calibri"/>
              <a:buNone/>
              <a:defRPr sz="12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7"/>
          <p:cNvPicPr preferRelativeResize="0"/>
          <p:nvPr/>
        </p:nvPicPr>
        <p:blipFill rotWithShape="1">
          <a:blip r:embed="rId3">
            <a:alphaModFix/>
          </a:blip>
          <a:srcRect b="11738"/>
          <a:stretch/>
        </p:blipFill>
        <p:spPr>
          <a:xfrm>
            <a:off x="0" y="0"/>
            <a:ext cx="12192000" cy="6865938"/>
          </a:xfrm>
          <a:prstGeom prst="rect">
            <a:avLst/>
          </a:prstGeom>
          <a:noFill/>
          <a:ln>
            <a:noFill/>
          </a:ln>
          <a:effectLst>
            <a:outerShdw blurRad="50800" dist="50800" dir="5400000" algn="ctr" rotWithShape="0">
              <a:srgbClr val="000000">
                <a:alpha val="0"/>
              </a:srgbClr>
            </a:outerShdw>
            <a:reflection stA="0" endPos="65000" dist="50800" dir="5400000" sy="-100000" algn="bl" rotWithShape="0"/>
          </a:effectLst>
        </p:spPr>
      </p:pic>
      <p:sp>
        <p:nvSpPr>
          <p:cNvPr id="165" name="Google Shape;165;p37"/>
          <p:cNvSpPr txBox="1"/>
          <p:nvPr/>
        </p:nvSpPr>
        <p:spPr>
          <a:xfrm>
            <a:off x="2333625" y="3044825"/>
            <a:ext cx="7248525" cy="769937"/>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FFFFFF"/>
              </a:buClr>
              <a:buSzPts val="4400"/>
              <a:buFont typeface="Arial"/>
              <a:buNone/>
            </a:pPr>
            <a:r>
              <a:rPr lang="en-US" sz="4400" b="0" i="0" u="none" strike="noStrike" cap="none">
                <a:solidFill>
                  <a:srgbClr val="FFFFFF"/>
                </a:solidFill>
                <a:latin typeface="Arial"/>
                <a:ea typeface="Arial"/>
                <a:cs typeface="Arial"/>
                <a:sym typeface="Arial"/>
              </a:rPr>
              <a:t>La seconda guerra mondiale</a:t>
            </a:r>
            <a:endParaRPr/>
          </a:p>
        </p:txBody>
      </p:sp>
    </p:spTree>
  </p:cSld>
  <p:clrMapOvr>
    <a:masterClrMapping/>
  </p:clrMapOvr>
  <p:transition>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46"/>
          <p:cNvPicPr preferRelativeResize="0"/>
          <p:nvPr/>
        </p:nvPicPr>
        <p:blipFill rotWithShape="1">
          <a:blip r:embed="rId3">
            <a:alphaModFix/>
          </a:blip>
          <a:srcRect/>
          <a:stretch/>
        </p:blipFill>
        <p:spPr>
          <a:xfrm>
            <a:off x="1416050" y="657225"/>
            <a:ext cx="5400675" cy="5737225"/>
          </a:xfrm>
          <a:prstGeom prst="rect">
            <a:avLst/>
          </a:prstGeom>
          <a:noFill/>
          <a:ln>
            <a:noFill/>
          </a:ln>
        </p:spPr>
      </p:pic>
      <p:pic>
        <p:nvPicPr>
          <p:cNvPr id="232" name="Google Shape;232;p46"/>
          <p:cNvPicPr preferRelativeResize="0"/>
          <p:nvPr/>
        </p:nvPicPr>
        <p:blipFill rotWithShape="1">
          <a:blip r:embed="rId4">
            <a:alphaModFix/>
          </a:blip>
          <a:srcRect/>
          <a:stretch/>
        </p:blipFill>
        <p:spPr>
          <a:xfrm>
            <a:off x="7358062" y="3213100"/>
            <a:ext cx="3119437" cy="3148012"/>
          </a:xfrm>
          <a:prstGeom prst="rect">
            <a:avLst/>
          </a:prstGeom>
          <a:noFill/>
          <a:ln>
            <a:noFill/>
          </a:ln>
        </p:spPr>
      </p:pic>
      <p:sp>
        <p:nvSpPr>
          <p:cNvPr id="233" name="Google Shape;233;p46"/>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strike="noStrike" cap="none">
                <a:solidFill>
                  <a:srgbClr val="BFBFBF"/>
                </a:solidFill>
                <a:latin typeface="Arial"/>
                <a:ea typeface="Arial"/>
                <a:cs typeface="Arial"/>
                <a:sym typeface="Arial"/>
              </a:rPr>
              <a:t>LA SECONDA GUERRA MONDIALE/LA GUERRA SI ESTENDE AL MONDO INTERO</a:t>
            </a:r>
            <a:endParaRPr/>
          </a:p>
        </p:txBody>
      </p:sp>
      <p:sp>
        <p:nvSpPr>
          <p:cNvPr id="234" name="Google Shape;234;p46"/>
          <p:cNvSpPr txBox="1"/>
          <p:nvPr/>
        </p:nvSpPr>
        <p:spPr>
          <a:xfrm>
            <a:off x="6843712" y="606425"/>
            <a:ext cx="4148137" cy="1657350"/>
          </a:xfrm>
          <a:prstGeom prst="rect">
            <a:avLst/>
          </a:prstGeom>
          <a:noFill/>
          <a:ln>
            <a:noFill/>
          </a:ln>
        </p:spPr>
        <p:txBody>
          <a:bodyPr spcFirstLastPara="1" wrap="square" lIns="45700" tIns="45700" rIns="45700" bIns="45700" anchor="t" anchorCtr="0">
            <a:noAutofit/>
          </a:bodyPr>
          <a:lstStyle/>
          <a:p>
            <a:pPr marL="0" marR="0" lvl="0" indent="0" algn="ctr" rtl="0">
              <a:lnSpc>
                <a:spcPct val="15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Le prime fasi della guerra in Africa e nei Balcani</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7"/>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strike="noStrike" cap="none">
                <a:solidFill>
                  <a:srgbClr val="BFBFBF"/>
                </a:solidFill>
                <a:latin typeface="Arial"/>
                <a:ea typeface="Arial"/>
                <a:cs typeface="Arial"/>
                <a:sym typeface="Arial"/>
              </a:rPr>
              <a:t>LA SECONDA GUERRA MONDIALE/LA GUERRA SI ESTENDE AL MONDO INTERO</a:t>
            </a:r>
            <a:endParaRPr/>
          </a:p>
        </p:txBody>
      </p:sp>
      <p:sp>
        <p:nvSpPr>
          <p:cNvPr id="240" name="Google Shape;240;p47"/>
          <p:cNvSpPr txBox="1"/>
          <p:nvPr/>
        </p:nvSpPr>
        <p:spPr>
          <a:xfrm>
            <a:off x="1055687" y="620712"/>
            <a:ext cx="10080625" cy="378460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Nel 1941 Hitler rompe il patto Molotov-Ribbentrop e attacca l’URSS di Stalin con l’</a:t>
            </a:r>
            <a:r>
              <a:rPr lang="en-US" sz="3000" b="1" i="0" u="none" strike="noStrike" cap="none">
                <a:solidFill>
                  <a:srgbClr val="009999"/>
                </a:solidFill>
                <a:latin typeface="Arial"/>
                <a:ea typeface="Arial"/>
                <a:cs typeface="Arial"/>
                <a:sym typeface="Arial"/>
              </a:rPr>
              <a:t>Operazione Barbarossa</a:t>
            </a:r>
            <a:r>
              <a:rPr lang="en-US" sz="3000" b="0" i="0" u="none" strike="noStrike" cap="none">
                <a:solidFill>
                  <a:srgbClr val="FFFFFF"/>
                </a:solidFill>
                <a:latin typeface="Arial"/>
                <a:ea typeface="Arial"/>
                <a:cs typeface="Arial"/>
                <a:sym typeface="Arial"/>
              </a:rPr>
              <a:t>. Inizialmente l’Armata rossa subisce pesanti sconfitte ma l’inverno russo ostacola l’avanzata dei Tedeschi. Stalin adotta la tattica della “terra bruciata”, la stessa che aveva fermato la campagna di Russia di Napoleone. L’Italia invia un corpo di spedizione che presto è costretto ad una tragica ritirata.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48"/>
          <p:cNvPicPr preferRelativeResize="0"/>
          <p:nvPr/>
        </p:nvPicPr>
        <p:blipFill rotWithShape="1">
          <a:blip r:embed="rId3">
            <a:alphaModFix/>
          </a:blip>
          <a:srcRect/>
          <a:stretch/>
        </p:blipFill>
        <p:spPr>
          <a:xfrm>
            <a:off x="2927350" y="1512887"/>
            <a:ext cx="6357937" cy="4856162"/>
          </a:xfrm>
          <a:prstGeom prst="rect">
            <a:avLst/>
          </a:prstGeom>
          <a:noFill/>
          <a:ln>
            <a:noFill/>
          </a:ln>
        </p:spPr>
      </p:pic>
      <p:sp>
        <p:nvSpPr>
          <p:cNvPr id="246" name="Google Shape;246;p48"/>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strike="noStrike" cap="none">
                <a:solidFill>
                  <a:srgbClr val="BFBFBF"/>
                </a:solidFill>
                <a:latin typeface="Arial"/>
                <a:ea typeface="Arial"/>
                <a:cs typeface="Arial"/>
                <a:sym typeface="Arial"/>
              </a:rPr>
              <a:t>LA SECONDA GUERRA MONDIALE/LA GUERRA SI ESTENDE AL MONDO INTERO</a:t>
            </a:r>
            <a:endParaRPr/>
          </a:p>
        </p:txBody>
      </p:sp>
      <p:sp>
        <p:nvSpPr>
          <p:cNvPr id="247" name="Google Shape;247;p48"/>
          <p:cNvSpPr txBox="1"/>
          <p:nvPr/>
        </p:nvSpPr>
        <p:spPr>
          <a:xfrm>
            <a:off x="3287712" y="684212"/>
            <a:ext cx="6840537" cy="165735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L’offensiva dell’Asse in Europa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9"/>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strike="noStrike" cap="none">
                <a:solidFill>
                  <a:srgbClr val="BFBFBF"/>
                </a:solidFill>
                <a:latin typeface="Arial"/>
                <a:ea typeface="Arial"/>
                <a:cs typeface="Arial"/>
                <a:sym typeface="Arial"/>
              </a:rPr>
              <a:t>LA SECONDA GUERRA MONDIALE/LA GUERRA SI ESTENDE AL MONDO INTERO</a:t>
            </a:r>
            <a:endParaRPr/>
          </a:p>
        </p:txBody>
      </p:sp>
      <p:pic>
        <p:nvPicPr>
          <p:cNvPr id="253" name="Google Shape;253;p49"/>
          <p:cNvPicPr preferRelativeResize="0"/>
          <p:nvPr/>
        </p:nvPicPr>
        <p:blipFill rotWithShape="1">
          <a:blip r:embed="rId3">
            <a:alphaModFix/>
          </a:blip>
          <a:srcRect t="20307"/>
          <a:stretch/>
        </p:blipFill>
        <p:spPr>
          <a:xfrm>
            <a:off x="5735637" y="2924175"/>
            <a:ext cx="5376862" cy="3390900"/>
          </a:xfrm>
          <a:prstGeom prst="rect">
            <a:avLst/>
          </a:prstGeom>
          <a:noFill/>
          <a:ln>
            <a:noFill/>
          </a:ln>
        </p:spPr>
      </p:pic>
      <p:sp>
        <p:nvSpPr>
          <p:cNvPr id="254" name="Google Shape;254;p49"/>
          <p:cNvSpPr txBox="1"/>
          <p:nvPr/>
        </p:nvSpPr>
        <p:spPr>
          <a:xfrm>
            <a:off x="1055687" y="620712"/>
            <a:ext cx="10056812" cy="378460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Nel 1941 il Giappone attacca la flotta statunitense nella baia di </a:t>
            </a:r>
            <a:r>
              <a:rPr lang="en-US" sz="3000" b="1" i="0" u="none" strike="noStrike" cap="none">
                <a:solidFill>
                  <a:srgbClr val="FFFFFF"/>
                </a:solidFill>
                <a:latin typeface="Arial"/>
                <a:ea typeface="Arial"/>
                <a:cs typeface="Arial"/>
                <a:sym typeface="Arial"/>
              </a:rPr>
              <a:t>Pearl Harbor </a:t>
            </a:r>
            <a:r>
              <a:rPr lang="en-US" sz="3000" b="0" i="0" u="none" strike="noStrike" cap="none">
                <a:solidFill>
                  <a:srgbClr val="FFFFFF"/>
                </a:solidFill>
                <a:latin typeface="Arial"/>
                <a:ea typeface="Arial"/>
                <a:cs typeface="Arial"/>
                <a:sym typeface="Arial"/>
              </a:rPr>
              <a:t>(Hawaii). Gli Stati Uniti, che fino ad allora non erano intervenuti, dichiarano guerra al </a:t>
            </a:r>
            <a:endParaRPr/>
          </a:p>
        </p:txBody>
      </p:sp>
      <p:sp>
        <p:nvSpPr>
          <p:cNvPr id="255" name="Google Shape;255;p49"/>
          <p:cNvSpPr txBox="1"/>
          <p:nvPr/>
        </p:nvSpPr>
        <p:spPr>
          <a:xfrm>
            <a:off x="1055687" y="3429000"/>
            <a:ext cx="4464050" cy="165735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None/>
            </a:pPr>
            <a:endParaRPr sz="4400" b="0" i="0" u="none">
              <a:solidFill>
                <a:srgbClr val="000000"/>
              </a:solidFill>
              <a:latin typeface="Arial"/>
              <a:ea typeface="Arial"/>
              <a:cs typeface="Arial"/>
              <a:sym typeface="Arial"/>
            </a:endParaRPr>
          </a:p>
        </p:txBody>
      </p:sp>
      <p:sp>
        <p:nvSpPr>
          <p:cNvPr id="256" name="Google Shape;256;p49"/>
          <p:cNvSpPr txBox="1"/>
          <p:nvPr/>
        </p:nvSpPr>
        <p:spPr>
          <a:xfrm>
            <a:off x="1089025" y="2747962"/>
            <a:ext cx="4430712" cy="165735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Giappone. Contro l’</a:t>
            </a:r>
            <a:r>
              <a:rPr lang="en-US" sz="3000" b="1" i="0" u="none">
                <a:solidFill>
                  <a:srgbClr val="009999"/>
                </a:solidFill>
                <a:latin typeface="Arial"/>
                <a:ea typeface="Arial"/>
                <a:cs typeface="Arial"/>
                <a:sym typeface="Arial"/>
              </a:rPr>
              <a:t>Asse</a:t>
            </a:r>
            <a:r>
              <a:rPr lang="en-US" sz="3000" b="0" i="0" u="none">
                <a:solidFill>
                  <a:srgbClr val="FFFFFF"/>
                </a:solidFill>
                <a:latin typeface="Arial"/>
                <a:ea typeface="Arial"/>
                <a:cs typeface="Arial"/>
                <a:sym typeface="Arial"/>
              </a:rPr>
              <a:t> (Germania, Italia e Giappone) combattono gli </a:t>
            </a:r>
            <a:r>
              <a:rPr lang="en-US" sz="3000" b="1" i="0" u="none">
                <a:solidFill>
                  <a:srgbClr val="009999"/>
                </a:solidFill>
                <a:latin typeface="Arial"/>
                <a:ea typeface="Arial"/>
                <a:cs typeface="Arial"/>
                <a:sym typeface="Arial"/>
              </a:rPr>
              <a:t>Alleati</a:t>
            </a:r>
            <a:r>
              <a:rPr lang="en-US" sz="3000" b="0" i="0" u="none">
                <a:solidFill>
                  <a:srgbClr val="FFFFFF"/>
                </a:solidFill>
                <a:latin typeface="Arial"/>
                <a:ea typeface="Arial"/>
                <a:cs typeface="Arial"/>
                <a:sym typeface="Arial"/>
              </a:rPr>
              <a:t> (Inghilterra, Francia e USA).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50"/>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a:solidFill>
                  <a:srgbClr val="BFBFBF"/>
                </a:solidFill>
                <a:latin typeface="Arial"/>
                <a:ea typeface="Arial"/>
                <a:cs typeface="Arial"/>
                <a:sym typeface="Arial"/>
              </a:rPr>
              <a:t>LA SECONDA GUERRA MONDIALE</a:t>
            </a:r>
            <a:endParaRPr/>
          </a:p>
        </p:txBody>
      </p:sp>
      <p:sp>
        <p:nvSpPr>
          <p:cNvPr id="262" name="Google Shape;262;p50"/>
          <p:cNvSpPr txBox="1"/>
          <p:nvPr/>
        </p:nvSpPr>
        <p:spPr>
          <a:xfrm>
            <a:off x="1055687" y="1354137"/>
            <a:ext cx="9793287" cy="378460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A metà del 1942 gran parte dell’Europa e il Nord Africa sono sotto il controllo nazista. In Europa orientale ci sono governi collaborazionisti. I popoli sottomessi vengono</a:t>
            </a:r>
            <a:endParaRPr/>
          </a:p>
        </p:txBody>
      </p:sp>
      <p:sp>
        <p:nvSpPr>
          <p:cNvPr id="263" name="Google Shape;263;p50"/>
          <p:cNvSpPr txBox="1">
            <a:spLocks noGrp="1"/>
          </p:cNvSpPr>
          <p:nvPr>
            <p:ph type="body" idx="1"/>
          </p:nvPr>
        </p:nvSpPr>
        <p:spPr>
          <a:xfrm>
            <a:off x="1055687" y="908050"/>
            <a:ext cx="10080625" cy="382587"/>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0"/>
              </a:spcBef>
              <a:spcAft>
                <a:spcPts val="0"/>
              </a:spcAft>
              <a:buClr>
                <a:srgbClr val="F3CF6D"/>
              </a:buClr>
              <a:buSzPts val="2100"/>
              <a:buFont typeface="Arial"/>
              <a:buNone/>
            </a:pPr>
            <a:r>
              <a:rPr lang="en-US" sz="2100" b="1" i="0" u="none">
                <a:solidFill>
                  <a:srgbClr val="F3CF6D"/>
                </a:solidFill>
                <a:latin typeface="Arial"/>
                <a:ea typeface="Arial"/>
                <a:cs typeface="Arial"/>
                <a:sym typeface="Arial"/>
              </a:rPr>
              <a:t>SI CONSUMA LA TRAGEDIA DEGLI EBREI</a:t>
            </a:r>
            <a:endParaRPr/>
          </a:p>
        </p:txBody>
      </p:sp>
      <p:pic>
        <p:nvPicPr>
          <p:cNvPr id="264" name="Google Shape;264;p50"/>
          <p:cNvPicPr preferRelativeResize="0"/>
          <p:nvPr/>
        </p:nvPicPr>
        <p:blipFill rotWithShape="1">
          <a:blip r:embed="rId3">
            <a:alphaModFix/>
          </a:blip>
          <a:srcRect/>
          <a:stretch/>
        </p:blipFill>
        <p:spPr>
          <a:xfrm>
            <a:off x="1055687" y="3638550"/>
            <a:ext cx="3240087" cy="2700337"/>
          </a:xfrm>
          <a:prstGeom prst="rect">
            <a:avLst/>
          </a:prstGeom>
          <a:noFill/>
          <a:ln>
            <a:noFill/>
          </a:ln>
        </p:spPr>
      </p:pic>
      <p:sp>
        <p:nvSpPr>
          <p:cNvPr id="265" name="Google Shape;265;p50"/>
          <p:cNvSpPr txBox="1"/>
          <p:nvPr/>
        </p:nvSpPr>
        <p:spPr>
          <a:xfrm>
            <a:off x="4440237" y="3481387"/>
            <a:ext cx="6696075" cy="165735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sfruttati e deportati. Milioni di persone, soprattutto Ebrei ma anche oppositori politici e coloro considerati di razza inferiore, vengono internati nei </a:t>
            </a:r>
            <a:r>
              <a:rPr lang="en-US" sz="3000" b="0" i="1" u="none">
                <a:solidFill>
                  <a:srgbClr val="FFFFFF"/>
                </a:solidFill>
                <a:latin typeface="Arial"/>
                <a:ea typeface="Arial"/>
                <a:cs typeface="Arial"/>
                <a:sym typeface="Arial"/>
              </a:rPr>
              <a:t>lager</a:t>
            </a:r>
            <a:r>
              <a:rPr lang="en-US" sz="3000" b="0" i="0" u="none">
                <a:solidFill>
                  <a:srgbClr val="FFFFFF"/>
                </a:solidFill>
                <a:latin typeface="Arial"/>
                <a:ea typeface="Arial"/>
                <a:cs typeface="Arial"/>
                <a:sym typeface="Arial"/>
              </a:rPr>
              <a:t>.</a:t>
            </a:r>
            <a:endParaRPr/>
          </a:p>
        </p:txBody>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51"/>
          <p:cNvPicPr preferRelativeResize="0"/>
          <p:nvPr/>
        </p:nvPicPr>
        <p:blipFill rotWithShape="1">
          <a:blip r:embed="rId3">
            <a:alphaModFix/>
          </a:blip>
          <a:srcRect l="19905" r="4791"/>
          <a:stretch/>
        </p:blipFill>
        <p:spPr>
          <a:xfrm>
            <a:off x="4792662" y="3436937"/>
            <a:ext cx="3025775" cy="2914650"/>
          </a:xfrm>
          <a:prstGeom prst="rect">
            <a:avLst/>
          </a:prstGeom>
          <a:noFill/>
          <a:ln>
            <a:noFill/>
          </a:ln>
        </p:spPr>
      </p:pic>
      <p:pic>
        <p:nvPicPr>
          <p:cNvPr id="271" name="Google Shape;271;p51"/>
          <p:cNvPicPr preferRelativeResize="0"/>
          <p:nvPr/>
        </p:nvPicPr>
        <p:blipFill rotWithShape="1">
          <a:blip r:embed="rId4">
            <a:alphaModFix/>
          </a:blip>
          <a:srcRect l="4681" r="18751"/>
          <a:stretch/>
        </p:blipFill>
        <p:spPr>
          <a:xfrm>
            <a:off x="1087437" y="3409950"/>
            <a:ext cx="3529012" cy="2968625"/>
          </a:xfrm>
          <a:prstGeom prst="rect">
            <a:avLst/>
          </a:prstGeom>
          <a:noFill/>
          <a:ln>
            <a:noFill/>
          </a:ln>
        </p:spPr>
      </p:pic>
      <p:sp>
        <p:nvSpPr>
          <p:cNvPr id="272" name="Google Shape;272;p51"/>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a:solidFill>
                  <a:srgbClr val="BFBFBF"/>
                </a:solidFill>
                <a:latin typeface="Arial"/>
                <a:ea typeface="Arial"/>
                <a:cs typeface="Arial"/>
                <a:sym typeface="Arial"/>
              </a:rPr>
              <a:t>LA SECONDA GUERRA MONDIALE/SI CONSUMA LA TRAGEDIA DEGLI EBREI</a:t>
            </a:r>
            <a:endParaRPr/>
          </a:p>
        </p:txBody>
      </p:sp>
      <p:sp>
        <p:nvSpPr>
          <p:cNvPr id="273" name="Google Shape;273;p51"/>
          <p:cNvSpPr txBox="1"/>
          <p:nvPr/>
        </p:nvSpPr>
        <p:spPr>
          <a:xfrm>
            <a:off x="1055687" y="501650"/>
            <a:ext cx="10056812" cy="378460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L’obiettivo dei nazisti è lo sterminio degli Ebrei attraverso la “soluzione finale”. Nei campi di sterminio come Auschwitz e Dachau si consuma la </a:t>
            </a:r>
            <a:r>
              <a:rPr lang="en-US" sz="3000" b="1" i="1" u="none">
                <a:solidFill>
                  <a:srgbClr val="009999"/>
                </a:solidFill>
                <a:latin typeface="Arial"/>
                <a:ea typeface="Arial"/>
                <a:cs typeface="Arial"/>
                <a:sym typeface="Arial"/>
              </a:rPr>
              <a:t>Shoah</a:t>
            </a:r>
            <a:r>
              <a:rPr lang="en-US" sz="3000" b="0" i="0" u="none">
                <a:solidFill>
                  <a:srgbClr val="FFFFFF"/>
                </a:solidFill>
                <a:latin typeface="Arial"/>
                <a:ea typeface="Arial"/>
                <a:cs typeface="Arial"/>
                <a:sym typeface="Arial"/>
              </a:rPr>
              <a:t> (= catastrofe, disastro). Anche l’Italia fascista invia gli Ebrei nei campi.</a:t>
            </a:r>
            <a:endParaRPr/>
          </a:p>
        </p:txBody>
      </p:sp>
      <p:pic>
        <p:nvPicPr>
          <p:cNvPr id="274" name="Google Shape;274;p51"/>
          <p:cNvPicPr preferRelativeResize="0"/>
          <p:nvPr/>
        </p:nvPicPr>
        <p:blipFill rotWithShape="1">
          <a:blip r:embed="rId5">
            <a:alphaModFix/>
          </a:blip>
          <a:srcRect b="13775"/>
          <a:stretch/>
        </p:blipFill>
        <p:spPr>
          <a:xfrm>
            <a:off x="7969250" y="3452812"/>
            <a:ext cx="3203575" cy="291306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52"/>
          <p:cNvPicPr preferRelativeResize="0"/>
          <p:nvPr/>
        </p:nvPicPr>
        <p:blipFill rotWithShape="1">
          <a:blip r:embed="rId3">
            <a:alphaModFix/>
          </a:blip>
          <a:srcRect/>
          <a:stretch/>
        </p:blipFill>
        <p:spPr>
          <a:xfrm>
            <a:off x="1079500" y="731837"/>
            <a:ext cx="5181600" cy="3168650"/>
          </a:xfrm>
          <a:prstGeom prst="rect">
            <a:avLst/>
          </a:prstGeom>
          <a:noFill/>
          <a:ln>
            <a:noFill/>
          </a:ln>
        </p:spPr>
      </p:pic>
      <p:pic>
        <p:nvPicPr>
          <p:cNvPr id="280" name="Google Shape;280;p52"/>
          <p:cNvPicPr preferRelativeResize="0"/>
          <p:nvPr/>
        </p:nvPicPr>
        <p:blipFill rotWithShape="1">
          <a:blip r:embed="rId4">
            <a:alphaModFix/>
          </a:blip>
          <a:srcRect l="12248" r="13496"/>
          <a:stretch/>
        </p:blipFill>
        <p:spPr>
          <a:xfrm>
            <a:off x="1054100" y="3865562"/>
            <a:ext cx="2736850" cy="2474912"/>
          </a:xfrm>
          <a:prstGeom prst="rect">
            <a:avLst/>
          </a:prstGeom>
          <a:noFill/>
          <a:ln>
            <a:noFill/>
          </a:ln>
        </p:spPr>
      </p:pic>
      <p:pic>
        <p:nvPicPr>
          <p:cNvPr id="281" name="Google Shape;281;p52"/>
          <p:cNvPicPr preferRelativeResize="0"/>
          <p:nvPr/>
        </p:nvPicPr>
        <p:blipFill rotWithShape="1">
          <a:blip r:embed="rId5">
            <a:alphaModFix/>
          </a:blip>
          <a:srcRect/>
          <a:stretch/>
        </p:blipFill>
        <p:spPr>
          <a:xfrm>
            <a:off x="3757612" y="3900487"/>
            <a:ext cx="2503487" cy="2449512"/>
          </a:xfrm>
          <a:prstGeom prst="rect">
            <a:avLst/>
          </a:prstGeom>
          <a:noFill/>
          <a:ln>
            <a:noFill/>
          </a:ln>
        </p:spPr>
      </p:pic>
      <p:sp>
        <p:nvSpPr>
          <p:cNvPr id="282" name="Google Shape;282;p52"/>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a:solidFill>
                  <a:srgbClr val="BFBFBF"/>
                </a:solidFill>
                <a:latin typeface="Arial"/>
                <a:ea typeface="Arial"/>
                <a:cs typeface="Arial"/>
                <a:sym typeface="Arial"/>
              </a:rPr>
              <a:t>LA SECONDA GUERRA MONDIALE/SI CONSUMA LA TRAGEDIA DEGLI EBREI</a:t>
            </a:r>
            <a:endParaRPr/>
          </a:p>
        </p:txBody>
      </p:sp>
      <p:sp>
        <p:nvSpPr>
          <p:cNvPr id="283" name="Google Shape;283;p52"/>
          <p:cNvSpPr txBox="1"/>
          <p:nvPr/>
        </p:nvSpPr>
        <p:spPr>
          <a:xfrm>
            <a:off x="6743700" y="731837"/>
            <a:ext cx="4392612" cy="165735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La </a:t>
            </a:r>
            <a:r>
              <a:rPr lang="en-US" sz="3000" b="1" i="0" u="none">
                <a:solidFill>
                  <a:srgbClr val="009999"/>
                </a:solidFill>
                <a:latin typeface="Arial"/>
                <a:ea typeface="Arial"/>
                <a:cs typeface="Arial"/>
                <a:sym typeface="Arial"/>
              </a:rPr>
              <a:t>Risiera di San Sabba </a:t>
            </a:r>
            <a:r>
              <a:rPr lang="en-US" sz="3000" b="0" i="0" u="none">
                <a:solidFill>
                  <a:srgbClr val="FFFFFF"/>
                </a:solidFill>
                <a:latin typeface="Arial"/>
                <a:ea typeface="Arial"/>
                <a:cs typeface="Arial"/>
                <a:sym typeface="Arial"/>
              </a:rPr>
              <a:t>a Trieste è l’unico </a:t>
            </a:r>
            <a:r>
              <a:rPr lang="en-US" sz="3000" b="0" i="1" u="none">
                <a:solidFill>
                  <a:srgbClr val="FFFFFF"/>
                </a:solidFill>
                <a:latin typeface="Arial"/>
                <a:ea typeface="Arial"/>
                <a:cs typeface="Arial"/>
                <a:sym typeface="Arial"/>
              </a:rPr>
              <a:t>lager </a:t>
            </a:r>
            <a:r>
              <a:rPr lang="en-US" sz="3000" b="0" i="0" u="none">
                <a:solidFill>
                  <a:srgbClr val="FFFFFF"/>
                </a:solidFill>
                <a:latin typeface="Arial"/>
                <a:ea typeface="Arial"/>
                <a:cs typeface="Arial"/>
                <a:sym typeface="Arial"/>
              </a:rPr>
              <a:t>in Italia provvisto di forno crematorio. Questo veniva usato per eliminare rapidamente i cadaveri dopo l’uccisione nelle camere a gas.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53"/>
          <p:cNvPicPr preferRelativeResize="0"/>
          <p:nvPr/>
        </p:nvPicPr>
        <p:blipFill rotWithShape="1">
          <a:blip r:embed="rId3">
            <a:alphaModFix/>
          </a:blip>
          <a:srcRect/>
          <a:stretch/>
        </p:blipFill>
        <p:spPr>
          <a:xfrm>
            <a:off x="5375275" y="765175"/>
            <a:ext cx="5800725" cy="5538787"/>
          </a:xfrm>
          <a:prstGeom prst="rect">
            <a:avLst/>
          </a:prstGeom>
          <a:noFill/>
          <a:ln>
            <a:noFill/>
          </a:ln>
        </p:spPr>
      </p:pic>
      <p:sp>
        <p:nvSpPr>
          <p:cNvPr id="289" name="Google Shape;289;p53"/>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a:solidFill>
                  <a:srgbClr val="BFBFBF"/>
                </a:solidFill>
                <a:latin typeface="Arial"/>
                <a:ea typeface="Arial"/>
                <a:cs typeface="Arial"/>
                <a:sym typeface="Arial"/>
              </a:rPr>
              <a:t>LA SECONDA GUERRA MONDIALE/SI CONSUMA LA TRAGEDIA DEGLI EBREI</a:t>
            </a:r>
            <a:endParaRPr/>
          </a:p>
        </p:txBody>
      </p:sp>
      <p:sp>
        <p:nvSpPr>
          <p:cNvPr id="290" name="Google Shape;290;p53"/>
          <p:cNvSpPr txBox="1"/>
          <p:nvPr/>
        </p:nvSpPr>
        <p:spPr>
          <a:xfrm>
            <a:off x="1073150" y="765175"/>
            <a:ext cx="3943350" cy="2951162"/>
          </a:xfrm>
          <a:prstGeom prst="rect">
            <a:avLst/>
          </a:prstGeom>
          <a:noFill/>
          <a:ln w="38100" cap="flat" cmpd="sng">
            <a:solidFill>
              <a:srgbClr val="B6D9CF"/>
            </a:solid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47A4B3"/>
              </a:buClr>
              <a:buSzPts val="3000"/>
              <a:buFont typeface="Arial"/>
              <a:buNone/>
            </a:pPr>
            <a:r>
              <a:rPr lang="en-US" sz="3000" b="1" i="1" u="none">
                <a:solidFill>
                  <a:srgbClr val="47A4B3"/>
                </a:solidFill>
                <a:latin typeface="Arial"/>
                <a:ea typeface="Arial"/>
                <a:cs typeface="Arial"/>
                <a:sym typeface="Arial"/>
              </a:rPr>
              <a:t>Shoah</a:t>
            </a:r>
            <a:endParaRPr/>
          </a:p>
          <a:p>
            <a:pPr marL="0" marR="0" lvl="0" indent="0" algn="ctr" rtl="0">
              <a:lnSpc>
                <a:spcPct val="100000"/>
              </a:lnSpc>
              <a:spcBef>
                <a:spcPts val="0"/>
              </a:spcBef>
              <a:spcAft>
                <a:spcPts val="0"/>
              </a:spcAft>
              <a:buClr>
                <a:srgbClr val="EAEAEA"/>
              </a:buClr>
              <a:buSzPts val="2500"/>
              <a:buFont typeface="Arial"/>
              <a:buNone/>
            </a:pPr>
            <a:r>
              <a:rPr lang="en-US" sz="2500" b="0" i="0" u="none">
                <a:solidFill>
                  <a:srgbClr val="EAEAEA"/>
                </a:solidFill>
                <a:latin typeface="Arial"/>
                <a:ea typeface="Arial"/>
                <a:cs typeface="Arial"/>
                <a:sym typeface="Arial"/>
              </a:rPr>
              <a:t>(In ebraico “catastrofe, disastro”) termine usato ufficialmente per indicare lo sterminio degli Ebrei da parte del nazismo </a:t>
            </a:r>
            <a:endParaRPr/>
          </a:p>
        </p:txBody>
      </p:sp>
      <p:sp>
        <p:nvSpPr>
          <p:cNvPr id="291" name="Google Shape;291;p53"/>
          <p:cNvSpPr txBox="1"/>
          <p:nvPr/>
        </p:nvSpPr>
        <p:spPr>
          <a:xfrm>
            <a:off x="1073150" y="4006850"/>
            <a:ext cx="3943350" cy="2292350"/>
          </a:xfrm>
          <a:prstGeom prst="rect">
            <a:avLst/>
          </a:prstGeom>
          <a:noFill/>
          <a:ln w="38100" cap="flat" cmpd="sng">
            <a:solidFill>
              <a:srgbClr val="B6D9CF"/>
            </a:solid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47A4B3"/>
              </a:buClr>
              <a:buSzPts val="3000"/>
              <a:buFont typeface="Arial"/>
              <a:buNone/>
            </a:pPr>
            <a:r>
              <a:rPr lang="en-US" sz="3000" b="1" i="0" u="none">
                <a:solidFill>
                  <a:srgbClr val="47A4B3"/>
                </a:solidFill>
                <a:latin typeface="Arial"/>
                <a:ea typeface="Arial"/>
                <a:cs typeface="Arial"/>
                <a:sym typeface="Arial"/>
              </a:rPr>
              <a:t>Olocausto</a:t>
            </a:r>
            <a:endParaRPr/>
          </a:p>
          <a:p>
            <a:pPr marL="0" marR="0" lvl="0" indent="0" algn="ctr" rtl="0">
              <a:lnSpc>
                <a:spcPct val="100000"/>
              </a:lnSpc>
              <a:spcBef>
                <a:spcPts val="0"/>
              </a:spcBef>
              <a:spcAft>
                <a:spcPts val="0"/>
              </a:spcAft>
              <a:buClr>
                <a:srgbClr val="EAEAEA"/>
              </a:buClr>
              <a:buSzPts val="2500"/>
              <a:buFont typeface="Arial"/>
              <a:buNone/>
            </a:pPr>
            <a:r>
              <a:rPr lang="en-US" sz="2500" b="0" i="0" u="none">
                <a:solidFill>
                  <a:srgbClr val="EAEAEA"/>
                </a:solidFill>
                <a:latin typeface="Arial"/>
                <a:ea typeface="Arial"/>
                <a:cs typeface="Arial"/>
                <a:sym typeface="Arial"/>
              </a:rPr>
              <a:t>Parola di origine greca che indica un sacrificio inevitabile (oggi si preferisce </a:t>
            </a:r>
            <a:r>
              <a:rPr lang="en-US" sz="2500" b="0" i="1" u="none">
                <a:solidFill>
                  <a:srgbClr val="EAEAEA"/>
                </a:solidFill>
                <a:latin typeface="Arial"/>
                <a:ea typeface="Arial"/>
                <a:cs typeface="Arial"/>
                <a:sym typeface="Arial"/>
              </a:rPr>
              <a:t>Shoah</a:t>
            </a:r>
            <a:r>
              <a:rPr lang="en-US" sz="2500" b="0" i="0" u="none">
                <a:solidFill>
                  <a:srgbClr val="EAEAEA"/>
                </a:solidFill>
                <a:latin typeface="Arial"/>
                <a:ea typeface="Arial"/>
                <a:cs typeface="Arial"/>
                <a:sym typeface="Arial"/>
              </a:rPr>
              <a: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54"/>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a:solidFill>
                  <a:srgbClr val="BFBFBF"/>
                </a:solidFill>
                <a:latin typeface="Arial"/>
                <a:ea typeface="Arial"/>
                <a:cs typeface="Arial"/>
                <a:sym typeface="Arial"/>
              </a:rPr>
              <a:t>LA SECONDA GUERRA MONDIALE</a:t>
            </a:r>
            <a:endParaRPr/>
          </a:p>
        </p:txBody>
      </p:sp>
      <p:sp>
        <p:nvSpPr>
          <p:cNvPr id="297" name="Google Shape;297;p54"/>
          <p:cNvSpPr txBox="1"/>
          <p:nvPr/>
        </p:nvSpPr>
        <p:spPr>
          <a:xfrm>
            <a:off x="1055687" y="1354137"/>
            <a:ext cx="10080625" cy="378460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Nel 1942 gli Alleati vincono tre battaglie decisive nel Pacifico, in Egitto e in Russia. </a:t>
            </a:r>
            <a:endParaRPr/>
          </a:p>
          <a:p>
            <a:pPr marL="0" marR="0" lvl="0" indent="0" algn="l" rtl="0">
              <a:lnSpc>
                <a:spcPct val="150000"/>
              </a:lnSpc>
              <a:spcBef>
                <a:spcPts val="100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Le potenze dell’Asse iniziano a perdere terreno.</a:t>
            </a:r>
            <a:endParaRPr/>
          </a:p>
        </p:txBody>
      </p:sp>
      <p:sp>
        <p:nvSpPr>
          <p:cNvPr id="298" name="Google Shape;298;p54"/>
          <p:cNvSpPr txBox="1">
            <a:spLocks noGrp="1"/>
          </p:cNvSpPr>
          <p:nvPr>
            <p:ph type="body" idx="1"/>
          </p:nvPr>
        </p:nvSpPr>
        <p:spPr>
          <a:xfrm>
            <a:off x="1055687" y="908050"/>
            <a:ext cx="10080625" cy="382587"/>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0"/>
              </a:spcBef>
              <a:spcAft>
                <a:spcPts val="0"/>
              </a:spcAft>
              <a:buClr>
                <a:srgbClr val="F3CF6D"/>
              </a:buClr>
              <a:buSzPts val="2100"/>
              <a:buFont typeface="Arial"/>
              <a:buNone/>
            </a:pPr>
            <a:r>
              <a:rPr lang="en-US" sz="2100" b="1" i="0" u="none">
                <a:solidFill>
                  <a:srgbClr val="F3CF6D"/>
                </a:solidFill>
                <a:latin typeface="Arial"/>
                <a:ea typeface="Arial"/>
                <a:cs typeface="Arial"/>
                <a:sym typeface="Arial"/>
              </a:rPr>
              <a:t>GLI ALLEATI PASSANO AL CONTRATTACCO</a:t>
            </a:r>
            <a:endParaRPr/>
          </a:p>
        </p:txBody>
      </p:sp>
      <p:pic>
        <p:nvPicPr>
          <p:cNvPr id="299" name="Google Shape;299;p54"/>
          <p:cNvPicPr preferRelativeResize="0"/>
          <p:nvPr/>
        </p:nvPicPr>
        <p:blipFill rotWithShape="1">
          <a:blip r:embed="rId3">
            <a:alphaModFix/>
          </a:blip>
          <a:srcRect/>
          <a:stretch/>
        </p:blipFill>
        <p:spPr>
          <a:xfrm>
            <a:off x="3486150" y="3644900"/>
            <a:ext cx="5219700" cy="2673350"/>
          </a:xfrm>
          <a:prstGeom prst="rect">
            <a:avLst/>
          </a:prstGeom>
          <a:noFill/>
          <a:ln>
            <a:noFill/>
          </a:ln>
        </p:spPr>
      </p:pic>
    </p:spTree>
  </p:cSld>
  <p:clrMapOvr>
    <a:masterClrMapping/>
  </p:clrMapOvr>
  <p:transition>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5"/>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a:solidFill>
                  <a:srgbClr val="BFBFBF"/>
                </a:solidFill>
                <a:latin typeface="Arial"/>
                <a:ea typeface="Arial"/>
                <a:cs typeface="Arial"/>
                <a:sym typeface="Arial"/>
              </a:rPr>
              <a:t>LA SECONDA GUERRA MONDIALE/GLI ALLEATI PASSANO AL CONTRATTACCO</a:t>
            </a:r>
            <a:endParaRPr/>
          </a:p>
        </p:txBody>
      </p:sp>
      <p:pic>
        <p:nvPicPr>
          <p:cNvPr id="305" name="Google Shape;305;p55"/>
          <p:cNvPicPr preferRelativeResize="0"/>
          <p:nvPr/>
        </p:nvPicPr>
        <p:blipFill rotWithShape="1">
          <a:blip r:embed="rId3">
            <a:alphaModFix/>
          </a:blip>
          <a:srcRect l="10534" t="20265" b="10854"/>
          <a:stretch/>
        </p:blipFill>
        <p:spPr>
          <a:xfrm>
            <a:off x="6826250" y="3863975"/>
            <a:ext cx="4281487" cy="2447925"/>
          </a:xfrm>
          <a:prstGeom prst="rect">
            <a:avLst/>
          </a:prstGeom>
          <a:noFill/>
          <a:ln>
            <a:noFill/>
          </a:ln>
        </p:spPr>
      </p:pic>
      <p:pic>
        <p:nvPicPr>
          <p:cNvPr id="306" name="Google Shape;306;p55"/>
          <p:cNvPicPr preferRelativeResize="0"/>
          <p:nvPr/>
        </p:nvPicPr>
        <p:blipFill rotWithShape="1">
          <a:blip r:embed="rId4">
            <a:alphaModFix/>
          </a:blip>
          <a:srcRect l="7540"/>
          <a:stretch/>
        </p:blipFill>
        <p:spPr>
          <a:xfrm>
            <a:off x="1071562" y="752475"/>
            <a:ext cx="3602037" cy="2892425"/>
          </a:xfrm>
          <a:prstGeom prst="rect">
            <a:avLst/>
          </a:prstGeom>
          <a:noFill/>
          <a:ln>
            <a:noFill/>
          </a:ln>
        </p:spPr>
      </p:pic>
      <p:pic>
        <p:nvPicPr>
          <p:cNvPr id="307" name="Google Shape;307;p55"/>
          <p:cNvPicPr preferRelativeResize="0"/>
          <p:nvPr/>
        </p:nvPicPr>
        <p:blipFill rotWithShape="1">
          <a:blip r:embed="rId5">
            <a:alphaModFix/>
          </a:blip>
          <a:srcRect/>
          <a:stretch/>
        </p:blipFill>
        <p:spPr>
          <a:xfrm>
            <a:off x="1055687" y="3863975"/>
            <a:ext cx="1768475" cy="2447925"/>
          </a:xfrm>
          <a:prstGeom prst="rect">
            <a:avLst/>
          </a:prstGeom>
          <a:noFill/>
          <a:ln>
            <a:noFill/>
          </a:ln>
        </p:spPr>
      </p:pic>
      <p:pic>
        <p:nvPicPr>
          <p:cNvPr id="308" name="Google Shape;308;p55"/>
          <p:cNvPicPr preferRelativeResize="0"/>
          <p:nvPr/>
        </p:nvPicPr>
        <p:blipFill rotWithShape="1">
          <a:blip r:embed="rId6">
            <a:alphaModFix/>
          </a:blip>
          <a:srcRect/>
          <a:stretch/>
        </p:blipFill>
        <p:spPr>
          <a:xfrm>
            <a:off x="3024187" y="3863975"/>
            <a:ext cx="3575050" cy="2447925"/>
          </a:xfrm>
          <a:prstGeom prst="rect">
            <a:avLst/>
          </a:prstGeom>
          <a:noFill/>
          <a:ln>
            <a:noFill/>
          </a:ln>
        </p:spPr>
      </p:pic>
      <p:sp>
        <p:nvSpPr>
          <p:cNvPr id="309" name="Google Shape;309;p55"/>
          <p:cNvSpPr txBox="1"/>
          <p:nvPr/>
        </p:nvSpPr>
        <p:spPr>
          <a:xfrm>
            <a:off x="4800600" y="731837"/>
            <a:ext cx="6334125" cy="165735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In Italia si sviluppa la </a:t>
            </a:r>
            <a:r>
              <a:rPr lang="en-US" sz="3000" b="1" i="0" u="none">
                <a:solidFill>
                  <a:srgbClr val="009999"/>
                </a:solidFill>
                <a:latin typeface="Arial"/>
                <a:ea typeface="Arial"/>
                <a:cs typeface="Arial"/>
                <a:sym typeface="Arial"/>
              </a:rPr>
              <a:t>Resistenza</a:t>
            </a:r>
            <a:r>
              <a:rPr lang="en-US" sz="3000" b="0" i="0" u="none">
                <a:solidFill>
                  <a:srgbClr val="FFFFFF"/>
                </a:solidFill>
                <a:latin typeface="Arial"/>
                <a:ea typeface="Arial"/>
                <a:cs typeface="Arial"/>
                <a:sym typeface="Arial"/>
              </a:rPr>
              <a:t>, un movimento clandestino di opposizione al nazifascismo. I partigiani lottano per liberare l’Italia.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8"/>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strike="noStrike" cap="none">
                <a:solidFill>
                  <a:srgbClr val="BFBFBF"/>
                </a:solidFill>
                <a:latin typeface="Arial"/>
                <a:ea typeface="Arial"/>
                <a:cs typeface="Arial"/>
                <a:sym typeface="Arial"/>
              </a:rPr>
              <a:t>LA SECONDA GUERRA MONDIALE</a:t>
            </a:r>
            <a:endParaRPr/>
          </a:p>
        </p:txBody>
      </p:sp>
      <p:sp>
        <p:nvSpPr>
          <p:cNvPr id="171" name="Google Shape;171;p38"/>
          <p:cNvSpPr txBox="1"/>
          <p:nvPr/>
        </p:nvSpPr>
        <p:spPr>
          <a:xfrm>
            <a:off x="1055687" y="1354137"/>
            <a:ext cx="10080625" cy="4954587"/>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Nel 1939 l’esercito tedesco invade la Polonia per impadronirsi del “corridoio di Danzica”. Francia e Gran Bretagna, alleate della Polonia, dichiarano guerra alla Germania e inizia la seconda guerra mondiale. Con una guerra lampo, Hitler invade Paesi neutrali (Danimarca, Norvegia, Belgio, Lussemburgo e Paesi Bassi), per poi riuscire ad occupare la Francia nel 1940.</a:t>
            </a:r>
            <a:endParaRPr/>
          </a:p>
        </p:txBody>
      </p:sp>
      <p:sp>
        <p:nvSpPr>
          <p:cNvPr id="172" name="Google Shape;172;p38"/>
          <p:cNvSpPr txBox="1">
            <a:spLocks noGrp="1"/>
          </p:cNvSpPr>
          <p:nvPr>
            <p:ph type="body" idx="1"/>
          </p:nvPr>
        </p:nvSpPr>
        <p:spPr>
          <a:xfrm>
            <a:off x="1055687" y="908050"/>
            <a:ext cx="10080625" cy="382587"/>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0"/>
              </a:spcBef>
              <a:spcAft>
                <a:spcPts val="0"/>
              </a:spcAft>
              <a:buClr>
                <a:srgbClr val="F3CF6D"/>
              </a:buClr>
              <a:buSzPts val="2100"/>
              <a:buFont typeface="Arial"/>
              <a:buNone/>
            </a:pPr>
            <a:r>
              <a:rPr lang="en-US" sz="2100" b="1" i="0" u="none">
                <a:solidFill>
                  <a:srgbClr val="F3CF6D"/>
                </a:solidFill>
                <a:latin typeface="Arial"/>
                <a:ea typeface="Arial"/>
                <a:cs typeface="Arial"/>
                <a:sym typeface="Arial"/>
              </a:rPr>
              <a:t>L’INVASIONE DELLA POLONIA E LA “GUERRA LAMPO”</a:t>
            </a:r>
            <a:endParaRPr/>
          </a:p>
        </p:txBody>
      </p:sp>
    </p:spTree>
  </p:cSld>
  <p:clrMapOvr>
    <a:masterClrMapping/>
  </p:clrMapOvr>
  <p:transition>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56"/>
          <p:cNvPicPr preferRelativeResize="0"/>
          <p:nvPr/>
        </p:nvPicPr>
        <p:blipFill rotWithShape="1">
          <a:blip r:embed="rId3">
            <a:alphaModFix/>
          </a:blip>
          <a:srcRect/>
          <a:stretch/>
        </p:blipFill>
        <p:spPr>
          <a:xfrm>
            <a:off x="3792537" y="1484312"/>
            <a:ext cx="4851400" cy="4868862"/>
          </a:xfrm>
          <a:prstGeom prst="rect">
            <a:avLst/>
          </a:prstGeom>
          <a:noFill/>
          <a:ln>
            <a:noFill/>
          </a:ln>
        </p:spPr>
      </p:pic>
      <p:sp>
        <p:nvSpPr>
          <p:cNvPr id="315" name="Google Shape;315;p56"/>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a:solidFill>
                  <a:srgbClr val="BFBFBF"/>
                </a:solidFill>
                <a:latin typeface="Arial"/>
                <a:ea typeface="Arial"/>
                <a:cs typeface="Arial"/>
                <a:sym typeface="Arial"/>
              </a:rPr>
              <a:t>LA SECONDA GUERRA MONDIALE/GLI ALLEATI PASSANO AL CONTRATTACCO</a:t>
            </a:r>
            <a:endParaRPr/>
          </a:p>
        </p:txBody>
      </p:sp>
      <p:sp>
        <p:nvSpPr>
          <p:cNvPr id="316" name="Google Shape;316;p56"/>
          <p:cNvSpPr txBox="1"/>
          <p:nvPr/>
        </p:nvSpPr>
        <p:spPr>
          <a:xfrm>
            <a:off x="4057650" y="506412"/>
            <a:ext cx="4319587" cy="165735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La Resistenza in Europa</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57"/>
          <p:cNvPicPr preferRelativeResize="0"/>
          <p:nvPr/>
        </p:nvPicPr>
        <p:blipFill rotWithShape="1">
          <a:blip r:embed="rId3">
            <a:alphaModFix/>
          </a:blip>
          <a:srcRect t="22053"/>
          <a:stretch/>
        </p:blipFill>
        <p:spPr>
          <a:xfrm>
            <a:off x="4675187" y="2212975"/>
            <a:ext cx="6461125" cy="3702050"/>
          </a:xfrm>
          <a:prstGeom prst="rect">
            <a:avLst/>
          </a:prstGeom>
          <a:noFill/>
          <a:ln>
            <a:noFill/>
          </a:ln>
        </p:spPr>
      </p:pic>
      <p:sp>
        <p:nvSpPr>
          <p:cNvPr id="322" name="Google Shape;322;p57"/>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a:solidFill>
                  <a:srgbClr val="BFBFBF"/>
                </a:solidFill>
                <a:latin typeface="Arial"/>
                <a:ea typeface="Arial"/>
                <a:cs typeface="Arial"/>
                <a:sym typeface="Arial"/>
              </a:rPr>
              <a:t>LA SECONDA GUERRA MONDIALE/GLI ALLEATI PASSANO AL CONTRATTACCO</a:t>
            </a:r>
            <a:endParaRPr/>
          </a:p>
        </p:txBody>
      </p:sp>
      <p:sp>
        <p:nvSpPr>
          <p:cNvPr id="323" name="Google Shape;323;p57"/>
          <p:cNvSpPr txBox="1"/>
          <p:nvPr/>
        </p:nvSpPr>
        <p:spPr>
          <a:xfrm>
            <a:off x="1055687" y="627062"/>
            <a:ext cx="10080625" cy="378460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In Italia ormai la popolazione vuole uscire dalla guerra, cacciare Mussolini e firmare una pace separata con gli Alleati. </a:t>
            </a:r>
            <a:endParaRPr/>
          </a:p>
        </p:txBody>
      </p:sp>
      <p:sp>
        <p:nvSpPr>
          <p:cNvPr id="324" name="Google Shape;324;p57"/>
          <p:cNvSpPr txBox="1"/>
          <p:nvPr/>
        </p:nvSpPr>
        <p:spPr>
          <a:xfrm>
            <a:off x="1074737" y="3213100"/>
            <a:ext cx="3600450" cy="165735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Il 10 luglio 1943 le truppe alleate sbarcano in Sicilia e conquistano l’isola.</a:t>
            </a:r>
            <a:endParaRPr/>
          </a:p>
        </p:txBody>
      </p:sp>
      <p:sp>
        <p:nvSpPr>
          <p:cNvPr id="325" name="Google Shape;325;p57"/>
          <p:cNvSpPr txBox="1"/>
          <p:nvPr/>
        </p:nvSpPr>
        <p:spPr>
          <a:xfrm>
            <a:off x="4675187" y="5915025"/>
            <a:ext cx="3455987" cy="693737"/>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1800"/>
              <a:buFont typeface="Arial"/>
              <a:buNone/>
            </a:pPr>
            <a:r>
              <a:rPr lang="en-US" sz="1800" b="0" i="0" u="none">
                <a:solidFill>
                  <a:srgbClr val="FFFFFF"/>
                </a:solidFill>
                <a:latin typeface="Arial"/>
                <a:ea typeface="Arial"/>
                <a:cs typeface="Arial"/>
                <a:sym typeface="Arial"/>
              </a:rPr>
              <a:t>Lo sbarco degli Alleati in Sicilia.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58"/>
          <p:cNvPicPr preferRelativeResize="0"/>
          <p:nvPr/>
        </p:nvPicPr>
        <p:blipFill rotWithShape="1">
          <a:blip r:embed="rId3">
            <a:alphaModFix/>
          </a:blip>
          <a:srcRect/>
          <a:stretch/>
        </p:blipFill>
        <p:spPr>
          <a:xfrm>
            <a:off x="7953375" y="620712"/>
            <a:ext cx="3182937" cy="4310062"/>
          </a:xfrm>
          <a:prstGeom prst="rect">
            <a:avLst/>
          </a:prstGeom>
          <a:noFill/>
          <a:ln>
            <a:noFill/>
          </a:ln>
        </p:spPr>
      </p:pic>
      <p:sp>
        <p:nvSpPr>
          <p:cNvPr id="331" name="Google Shape;331;p58"/>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a:solidFill>
                  <a:srgbClr val="BFBFBF"/>
                </a:solidFill>
                <a:latin typeface="Arial"/>
                <a:ea typeface="Arial"/>
                <a:cs typeface="Arial"/>
                <a:sym typeface="Arial"/>
              </a:rPr>
              <a:t>LA SECONDA GUERRA MONDIALE</a:t>
            </a:r>
            <a:endParaRPr/>
          </a:p>
        </p:txBody>
      </p:sp>
      <p:sp>
        <p:nvSpPr>
          <p:cNvPr id="332" name="Google Shape;332;p58"/>
          <p:cNvSpPr txBox="1"/>
          <p:nvPr/>
        </p:nvSpPr>
        <p:spPr>
          <a:xfrm>
            <a:off x="1039812" y="1323975"/>
            <a:ext cx="5056187" cy="378460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Nel 1943 Mussolini viene arrestato e finisce il regime fascista. Inizia un nuovo governo presieduto dal </a:t>
            </a:r>
            <a:r>
              <a:rPr lang="en-US" sz="3000" b="1" i="0" u="none">
                <a:solidFill>
                  <a:srgbClr val="009999"/>
                </a:solidFill>
                <a:latin typeface="Arial"/>
                <a:ea typeface="Arial"/>
                <a:cs typeface="Arial"/>
                <a:sym typeface="Arial"/>
              </a:rPr>
              <a:t>maresciallo Badoglio</a:t>
            </a:r>
            <a:r>
              <a:rPr lang="en-US" sz="3000" b="0" i="0" u="none">
                <a:solidFill>
                  <a:srgbClr val="FFFFFF"/>
                </a:solidFill>
                <a:latin typeface="Arial"/>
                <a:ea typeface="Arial"/>
                <a:cs typeface="Arial"/>
                <a:sym typeface="Arial"/>
              </a:rPr>
              <a:t>, che tuttavia continua la guerra a fianco della Germania. </a:t>
            </a:r>
            <a:endParaRPr/>
          </a:p>
        </p:txBody>
      </p:sp>
      <p:sp>
        <p:nvSpPr>
          <p:cNvPr id="333" name="Google Shape;333;p58"/>
          <p:cNvSpPr txBox="1">
            <a:spLocks noGrp="1"/>
          </p:cNvSpPr>
          <p:nvPr>
            <p:ph type="body" idx="1"/>
          </p:nvPr>
        </p:nvSpPr>
        <p:spPr>
          <a:xfrm>
            <a:off x="1055687" y="908050"/>
            <a:ext cx="10080625" cy="382587"/>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0"/>
              </a:spcBef>
              <a:spcAft>
                <a:spcPts val="0"/>
              </a:spcAft>
              <a:buClr>
                <a:srgbClr val="F3CF6D"/>
              </a:buClr>
              <a:buSzPts val="2100"/>
              <a:buFont typeface="Arial"/>
              <a:buNone/>
            </a:pPr>
            <a:r>
              <a:rPr lang="en-US" sz="2100" b="1" i="0" u="none">
                <a:solidFill>
                  <a:srgbClr val="F3CF6D"/>
                </a:solidFill>
                <a:latin typeface="Arial"/>
                <a:ea typeface="Arial"/>
                <a:cs typeface="Arial"/>
                <a:sym typeface="Arial"/>
              </a:rPr>
              <a:t>L’ITALIA È UN PAESE OCCUPATO</a:t>
            </a:r>
            <a:endParaRPr/>
          </a:p>
        </p:txBody>
      </p:sp>
      <p:pic>
        <p:nvPicPr>
          <p:cNvPr id="334" name="Google Shape;334;p58"/>
          <p:cNvPicPr preferRelativeResize="0"/>
          <p:nvPr/>
        </p:nvPicPr>
        <p:blipFill rotWithShape="1">
          <a:blip r:embed="rId4">
            <a:alphaModFix/>
          </a:blip>
          <a:srcRect/>
          <a:stretch/>
        </p:blipFill>
        <p:spPr>
          <a:xfrm>
            <a:off x="6096000" y="2486025"/>
            <a:ext cx="2944812" cy="3822700"/>
          </a:xfrm>
          <a:prstGeom prst="rect">
            <a:avLst/>
          </a:prstGeom>
          <a:noFill/>
          <a:ln>
            <a:noFill/>
          </a:ln>
        </p:spPr>
      </p:pic>
    </p:spTree>
  </p:cSld>
  <p:clrMapOvr>
    <a:masterClrMapping/>
  </p:clrMapOvr>
  <p:transition>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9"/>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a:solidFill>
                  <a:srgbClr val="BFBFBF"/>
                </a:solidFill>
                <a:latin typeface="Arial"/>
                <a:ea typeface="Arial"/>
                <a:cs typeface="Arial"/>
                <a:sym typeface="Arial"/>
              </a:rPr>
              <a:t>LA SECONDA GUERRA MONDIALE/L’ITALIA È UN PAESE OCCUPATO</a:t>
            </a:r>
            <a:endParaRPr/>
          </a:p>
        </p:txBody>
      </p:sp>
      <p:pic>
        <p:nvPicPr>
          <p:cNvPr id="340" name="Google Shape;340;p59"/>
          <p:cNvPicPr preferRelativeResize="0"/>
          <p:nvPr/>
        </p:nvPicPr>
        <p:blipFill rotWithShape="1">
          <a:blip r:embed="rId3">
            <a:alphaModFix/>
          </a:blip>
          <a:srcRect/>
          <a:stretch/>
        </p:blipFill>
        <p:spPr>
          <a:xfrm>
            <a:off x="6516687" y="1700212"/>
            <a:ext cx="4627562" cy="3238500"/>
          </a:xfrm>
          <a:prstGeom prst="rect">
            <a:avLst/>
          </a:prstGeom>
          <a:noFill/>
          <a:ln>
            <a:noFill/>
          </a:ln>
        </p:spPr>
      </p:pic>
      <p:sp>
        <p:nvSpPr>
          <p:cNvPr id="341" name="Google Shape;341;p59"/>
          <p:cNvSpPr txBox="1"/>
          <p:nvPr/>
        </p:nvSpPr>
        <p:spPr>
          <a:xfrm>
            <a:off x="1055687" y="695325"/>
            <a:ext cx="5472112" cy="378460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I Tedeschi non si fidano e inviano nuove truppe in Italia. </a:t>
            </a:r>
            <a:endParaRPr/>
          </a:p>
          <a:p>
            <a:pPr marL="0" marR="0" lvl="0" indent="0" algn="l" rtl="0">
              <a:lnSpc>
                <a:spcPct val="150000"/>
              </a:lnSpc>
              <a:spcBef>
                <a:spcPts val="100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Gli Alleati occupano l’Italia meridionale, spesso con il sostegno della popolazione. </a:t>
            </a:r>
            <a:endParaRPr/>
          </a:p>
          <a:p>
            <a:pPr marL="0" marR="0" lvl="0" indent="0" algn="l" rtl="0">
              <a:lnSpc>
                <a:spcPct val="150000"/>
              </a:lnSpc>
              <a:spcBef>
                <a:spcPts val="100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L’8 settembre 1943 viene firmato l’</a:t>
            </a:r>
            <a:r>
              <a:rPr lang="en-US" sz="3000" b="1" i="0" u="none">
                <a:solidFill>
                  <a:srgbClr val="009999"/>
                </a:solidFill>
                <a:latin typeface="Arial"/>
                <a:ea typeface="Arial"/>
                <a:cs typeface="Arial"/>
                <a:sym typeface="Arial"/>
              </a:rPr>
              <a:t>armistizio con gli Alleati</a:t>
            </a:r>
            <a:r>
              <a:rPr lang="en-US" sz="3000" b="0" i="0" u="none">
                <a:solidFill>
                  <a:srgbClr val="FFFFFF"/>
                </a:solidFill>
                <a:latin typeface="Arial"/>
                <a:ea typeface="Arial"/>
                <a:cs typeface="Arial"/>
                <a:sym typeface="Arial"/>
              </a:rPr>
              <a:t>, ma la guerra prosegue.</a:t>
            </a:r>
            <a:endParaRPr/>
          </a:p>
        </p:txBody>
      </p:sp>
      <p:sp>
        <p:nvSpPr>
          <p:cNvPr id="342" name="Google Shape;342;p59"/>
          <p:cNvSpPr txBox="1"/>
          <p:nvPr/>
        </p:nvSpPr>
        <p:spPr>
          <a:xfrm>
            <a:off x="6527800" y="5121275"/>
            <a:ext cx="3455987" cy="693737"/>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1800"/>
              <a:buFont typeface="Arial"/>
              <a:buNone/>
            </a:pPr>
            <a:r>
              <a:rPr lang="en-US" sz="1800" b="0" i="0" u="none">
                <a:solidFill>
                  <a:srgbClr val="FFFFFF"/>
                </a:solidFill>
                <a:latin typeface="Arial"/>
                <a:ea typeface="Arial"/>
                <a:cs typeface="Arial"/>
                <a:sym typeface="Arial"/>
              </a:rPr>
              <a:t>L’arrivo degli Alleati a Napoli.</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60"/>
          <p:cNvPicPr preferRelativeResize="0"/>
          <p:nvPr/>
        </p:nvPicPr>
        <p:blipFill rotWithShape="1">
          <a:blip r:embed="rId3">
            <a:alphaModFix/>
          </a:blip>
          <a:srcRect/>
          <a:stretch/>
        </p:blipFill>
        <p:spPr>
          <a:xfrm>
            <a:off x="1055687" y="3441700"/>
            <a:ext cx="4408487" cy="2940050"/>
          </a:xfrm>
          <a:prstGeom prst="rect">
            <a:avLst/>
          </a:prstGeom>
          <a:noFill/>
          <a:ln>
            <a:noFill/>
          </a:ln>
        </p:spPr>
      </p:pic>
      <p:sp>
        <p:nvSpPr>
          <p:cNvPr id="348" name="Google Shape;348;p60"/>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a:solidFill>
                  <a:srgbClr val="BFBFBF"/>
                </a:solidFill>
                <a:latin typeface="Arial"/>
                <a:ea typeface="Arial"/>
                <a:cs typeface="Arial"/>
                <a:sym typeface="Arial"/>
              </a:rPr>
              <a:t>LA SECONDA GUERRA MONDIALE/L’ITALIA È UN PAESE OCCUPATO</a:t>
            </a:r>
            <a:endParaRPr/>
          </a:p>
        </p:txBody>
      </p:sp>
      <p:pic>
        <p:nvPicPr>
          <p:cNvPr id="349" name="Google Shape;349;p60"/>
          <p:cNvPicPr preferRelativeResize="0"/>
          <p:nvPr/>
        </p:nvPicPr>
        <p:blipFill rotWithShape="1">
          <a:blip r:embed="rId4">
            <a:alphaModFix/>
          </a:blip>
          <a:srcRect/>
          <a:stretch/>
        </p:blipFill>
        <p:spPr>
          <a:xfrm>
            <a:off x="9048750" y="474662"/>
            <a:ext cx="2089150" cy="2967037"/>
          </a:xfrm>
          <a:prstGeom prst="rect">
            <a:avLst/>
          </a:prstGeom>
          <a:noFill/>
          <a:ln>
            <a:noFill/>
          </a:ln>
        </p:spPr>
      </p:pic>
      <p:sp>
        <p:nvSpPr>
          <p:cNvPr id="350" name="Google Shape;350;p60"/>
          <p:cNvSpPr txBox="1"/>
          <p:nvPr/>
        </p:nvSpPr>
        <p:spPr>
          <a:xfrm>
            <a:off x="5627687" y="3441700"/>
            <a:ext cx="5510212" cy="378460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Contro i “repubblichini” e le loro “brigate nere”. </a:t>
            </a:r>
            <a:endParaRPr/>
          </a:p>
          <a:p>
            <a:pPr marL="0" marR="0" lvl="0" indent="0" algn="l" rtl="0">
              <a:lnSpc>
                <a:spcPct val="150000"/>
              </a:lnSpc>
              <a:spcBef>
                <a:spcPts val="100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Il </a:t>
            </a:r>
            <a:r>
              <a:rPr lang="en-US" sz="3000" b="1" i="0" u="none">
                <a:solidFill>
                  <a:srgbClr val="009999"/>
                </a:solidFill>
                <a:latin typeface="Arial"/>
                <a:ea typeface="Arial"/>
                <a:cs typeface="Arial"/>
                <a:sym typeface="Arial"/>
              </a:rPr>
              <a:t>Regno del Sud </a:t>
            </a:r>
            <a:r>
              <a:rPr lang="en-US" sz="3000" b="0" i="0" u="none">
                <a:solidFill>
                  <a:srgbClr val="FFFFFF"/>
                </a:solidFill>
                <a:latin typeface="Arial"/>
                <a:ea typeface="Arial"/>
                <a:cs typeface="Arial"/>
                <a:sym typeface="Arial"/>
              </a:rPr>
              <a:t>è invece controllato dagli Alleati.</a:t>
            </a:r>
            <a:endParaRPr/>
          </a:p>
        </p:txBody>
      </p:sp>
      <p:sp>
        <p:nvSpPr>
          <p:cNvPr id="351" name="Google Shape;351;p60"/>
          <p:cNvSpPr txBox="1"/>
          <p:nvPr/>
        </p:nvSpPr>
        <p:spPr>
          <a:xfrm>
            <a:off x="1106487" y="620712"/>
            <a:ext cx="7777162" cy="378460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L’Italia è divisa in due. Nel Centro-Nord Mussolini fonda la Repubblica Sociale Italiana, o “</a:t>
            </a:r>
            <a:r>
              <a:rPr lang="en-US" sz="3000" b="1" i="0" u="none">
                <a:solidFill>
                  <a:srgbClr val="009999"/>
                </a:solidFill>
                <a:latin typeface="Arial"/>
                <a:ea typeface="Arial"/>
                <a:cs typeface="Arial"/>
                <a:sym typeface="Arial"/>
              </a:rPr>
              <a:t>repubblica di Salò</a:t>
            </a:r>
            <a:r>
              <a:rPr lang="en-US" sz="3000" b="0" i="0" u="none">
                <a:solidFill>
                  <a:srgbClr val="FFFFFF"/>
                </a:solidFill>
                <a:latin typeface="Arial"/>
                <a:ea typeface="Arial"/>
                <a:cs typeface="Arial"/>
                <a:sym typeface="Arial"/>
              </a:rPr>
              <a:t>”, un governo manovrato dai nazisti. I partigiani combattono</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61"/>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a:solidFill>
                  <a:srgbClr val="BFBFBF"/>
                </a:solidFill>
                <a:latin typeface="Arial"/>
                <a:ea typeface="Arial"/>
                <a:cs typeface="Arial"/>
                <a:sym typeface="Arial"/>
              </a:rPr>
              <a:t>LA SECONDA GUERRA MONDIALE</a:t>
            </a:r>
            <a:endParaRPr/>
          </a:p>
        </p:txBody>
      </p:sp>
      <p:sp>
        <p:nvSpPr>
          <p:cNvPr id="357" name="Google Shape;357;p61"/>
          <p:cNvSpPr txBox="1"/>
          <p:nvPr/>
        </p:nvSpPr>
        <p:spPr>
          <a:xfrm>
            <a:off x="1055687" y="1354137"/>
            <a:ext cx="10080625" cy="378460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Per liberare la Francia e attaccare definitivamente la Germania, nel 1944 gli Alleati sbarcano in Normandia e il generale De Gaulle libera Parigi. Le truppe anglo-americane attaccano i Tedeschi da ovest e quelle sovietiche da est. Nel maggio 1945 Berlino viene conquistata dalle truppe sovietiche. Hitler si suicida e la Germania è costretta alla </a:t>
            </a:r>
            <a:r>
              <a:rPr lang="en-US" sz="3000" b="1" i="0" u="none">
                <a:solidFill>
                  <a:srgbClr val="009999"/>
                </a:solidFill>
                <a:latin typeface="Arial"/>
                <a:ea typeface="Arial"/>
                <a:cs typeface="Arial"/>
                <a:sym typeface="Arial"/>
              </a:rPr>
              <a:t>resa incondizionata</a:t>
            </a:r>
            <a:r>
              <a:rPr lang="en-US" sz="3000" b="0" i="0" u="none">
                <a:solidFill>
                  <a:srgbClr val="FFFFFF"/>
                </a:solidFill>
                <a:latin typeface="Arial"/>
                <a:ea typeface="Arial"/>
                <a:cs typeface="Arial"/>
                <a:sym typeface="Arial"/>
              </a:rPr>
              <a:t>.</a:t>
            </a:r>
            <a:endParaRPr/>
          </a:p>
        </p:txBody>
      </p:sp>
      <p:sp>
        <p:nvSpPr>
          <p:cNvPr id="358" name="Google Shape;358;p61"/>
          <p:cNvSpPr txBox="1">
            <a:spLocks noGrp="1"/>
          </p:cNvSpPr>
          <p:nvPr>
            <p:ph type="body" idx="1"/>
          </p:nvPr>
        </p:nvSpPr>
        <p:spPr>
          <a:xfrm>
            <a:off x="1055687" y="908050"/>
            <a:ext cx="10080625" cy="382587"/>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0"/>
              </a:spcBef>
              <a:spcAft>
                <a:spcPts val="0"/>
              </a:spcAft>
              <a:buClr>
                <a:srgbClr val="F3CF6D"/>
              </a:buClr>
              <a:buSzPts val="2100"/>
              <a:buFont typeface="Arial"/>
              <a:buNone/>
            </a:pPr>
            <a:r>
              <a:rPr lang="en-US" sz="2100" b="1" i="0" u="none">
                <a:solidFill>
                  <a:srgbClr val="F3CF6D"/>
                </a:solidFill>
                <a:latin typeface="Arial"/>
                <a:ea typeface="Arial"/>
                <a:cs typeface="Arial"/>
                <a:sym typeface="Arial"/>
              </a:rPr>
              <a:t>1944-1945: FINISCE LA GUERRA</a:t>
            </a:r>
            <a:endParaRPr/>
          </a:p>
        </p:txBody>
      </p:sp>
    </p:spTree>
  </p:cSld>
  <p:clrMapOvr>
    <a:masterClrMapping/>
  </p:clrMapOvr>
  <p:transition>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62"/>
          <p:cNvPicPr preferRelativeResize="0"/>
          <p:nvPr/>
        </p:nvPicPr>
        <p:blipFill rotWithShape="1">
          <a:blip r:embed="rId3">
            <a:alphaModFix/>
          </a:blip>
          <a:srcRect/>
          <a:stretch/>
        </p:blipFill>
        <p:spPr>
          <a:xfrm>
            <a:off x="2855912" y="1484312"/>
            <a:ext cx="6400800" cy="4827587"/>
          </a:xfrm>
          <a:prstGeom prst="rect">
            <a:avLst/>
          </a:prstGeom>
          <a:noFill/>
          <a:ln>
            <a:noFill/>
          </a:ln>
        </p:spPr>
      </p:pic>
      <p:sp>
        <p:nvSpPr>
          <p:cNvPr id="364" name="Google Shape;364;p62"/>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a:solidFill>
                  <a:srgbClr val="BFBFBF"/>
                </a:solidFill>
                <a:latin typeface="Arial"/>
                <a:ea typeface="Arial"/>
                <a:cs typeface="Arial"/>
                <a:sym typeface="Arial"/>
              </a:rPr>
              <a:t>LA SECONDA GUERRA MONDIALE/1944-1945: FINISCE LA GUERRA</a:t>
            </a:r>
            <a:endParaRPr/>
          </a:p>
        </p:txBody>
      </p:sp>
      <p:sp>
        <p:nvSpPr>
          <p:cNvPr id="365" name="Google Shape;365;p62"/>
          <p:cNvSpPr txBox="1"/>
          <p:nvPr/>
        </p:nvSpPr>
        <p:spPr>
          <a:xfrm>
            <a:off x="3287712" y="506412"/>
            <a:ext cx="6840537" cy="165735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La controffensiva degli Alleati</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63"/>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a:solidFill>
                  <a:srgbClr val="BFBFBF"/>
                </a:solidFill>
                <a:latin typeface="Arial"/>
                <a:ea typeface="Arial"/>
                <a:cs typeface="Arial"/>
                <a:sym typeface="Arial"/>
              </a:rPr>
              <a:t>LA SECONDA GUERRA MONDIALE/1944-1945: FINISCE LA GUERRA</a:t>
            </a:r>
            <a:endParaRPr/>
          </a:p>
        </p:txBody>
      </p:sp>
      <p:pic>
        <p:nvPicPr>
          <p:cNvPr id="371" name="Google Shape;371;p63"/>
          <p:cNvPicPr preferRelativeResize="0"/>
          <p:nvPr/>
        </p:nvPicPr>
        <p:blipFill rotWithShape="1">
          <a:blip r:embed="rId3">
            <a:alphaModFix/>
          </a:blip>
          <a:srcRect/>
          <a:stretch/>
        </p:blipFill>
        <p:spPr>
          <a:xfrm>
            <a:off x="5519737" y="2181225"/>
            <a:ext cx="5581650" cy="4070350"/>
          </a:xfrm>
          <a:prstGeom prst="rect">
            <a:avLst/>
          </a:prstGeom>
          <a:noFill/>
          <a:ln>
            <a:noFill/>
          </a:ln>
        </p:spPr>
      </p:pic>
      <p:sp>
        <p:nvSpPr>
          <p:cNvPr id="372" name="Google Shape;372;p63"/>
          <p:cNvSpPr txBox="1"/>
          <p:nvPr/>
        </p:nvSpPr>
        <p:spPr>
          <a:xfrm>
            <a:off x="1055687" y="620712"/>
            <a:ext cx="10080625" cy="378460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I partigiani, coordinati dal </a:t>
            </a:r>
            <a:r>
              <a:rPr lang="en-US" sz="3000" b="1" i="0" u="none">
                <a:solidFill>
                  <a:srgbClr val="FFFFFF"/>
                </a:solidFill>
                <a:latin typeface="Arial"/>
                <a:ea typeface="Arial"/>
                <a:cs typeface="Arial"/>
                <a:sym typeface="Arial"/>
              </a:rPr>
              <a:t>Comitato di Liberazione Nazionale antifascista</a:t>
            </a:r>
            <a:r>
              <a:rPr lang="en-US" sz="3000" b="0" i="0" u="none">
                <a:solidFill>
                  <a:srgbClr val="FFFFFF"/>
                </a:solidFill>
                <a:latin typeface="Arial"/>
                <a:ea typeface="Arial"/>
                <a:cs typeface="Arial"/>
                <a:sym typeface="Arial"/>
              </a:rPr>
              <a:t>, intervengono contro i Tedeschi. </a:t>
            </a:r>
            <a:endParaRPr/>
          </a:p>
        </p:txBody>
      </p:sp>
      <p:sp>
        <p:nvSpPr>
          <p:cNvPr id="373" name="Google Shape;373;p63"/>
          <p:cNvSpPr txBox="1"/>
          <p:nvPr/>
        </p:nvSpPr>
        <p:spPr>
          <a:xfrm>
            <a:off x="1055687" y="2160587"/>
            <a:ext cx="4464050" cy="378460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Il 25 aprile 1945, il giorno della </a:t>
            </a:r>
            <a:r>
              <a:rPr lang="en-US" sz="3000" b="1" i="0" u="none">
                <a:solidFill>
                  <a:srgbClr val="009999"/>
                </a:solidFill>
                <a:latin typeface="Arial"/>
                <a:ea typeface="Arial"/>
                <a:cs typeface="Arial"/>
                <a:sym typeface="Arial"/>
              </a:rPr>
              <a:t>Liberazione</a:t>
            </a:r>
            <a:r>
              <a:rPr lang="en-US" sz="3000" b="0" i="0" u="none">
                <a:solidFill>
                  <a:srgbClr val="FFFFFF"/>
                </a:solidFill>
                <a:latin typeface="Arial"/>
                <a:ea typeface="Arial"/>
                <a:cs typeface="Arial"/>
                <a:sym typeface="Arial"/>
              </a:rPr>
              <a:t>, i partigiani occupano le grandi città cacciando i Tedeschi. Mussolini viene fucilato.</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64"/>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a:solidFill>
                  <a:srgbClr val="BFBFBF"/>
                </a:solidFill>
                <a:latin typeface="Arial"/>
                <a:ea typeface="Arial"/>
                <a:cs typeface="Arial"/>
                <a:sym typeface="Arial"/>
              </a:rPr>
              <a:t>LA SECONDA GUERRA MONDIALE/1944-1945: FINISCE LA GUERRA</a:t>
            </a:r>
            <a:endParaRPr/>
          </a:p>
        </p:txBody>
      </p:sp>
      <p:pic>
        <p:nvPicPr>
          <p:cNvPr id="379" name="Google Shape;379;p64"/>
          <p:cNvPicPr preferRelativeResize="0"/>
          <p:nvPr/>
        </p:nvPicPr>
        <p:blipFill rotWithShape="1">
          <a:blip r:embed="rId3">
            <a:alphaModFix/>
          </a:blip>
          <a:srcRect/>
          <a:stretch/>
        </p:blipFill>
        <p:spPr>
          <a:xfrm>
            <a:off x="4657725" y="3409950"/>
            <a:ext cx="2497137" cy="2982912"/>
          </a:xfrm>
          <a:prstGeom prst="rect">
            <a:avLst/>
          </a:prstGeom>
          <a:noFill/>
          <a:ln>
            <a:noFill/>
          </a:ln>
        </p:spPr>
      </p:pic>
      <p:pic>
        <p:nvPicPr>
          <p:cNvPr id="380" name="Google Shape;380;p64"/>
          <p:cNvPicPr preferRelativeResize="0"/>
          <p:nvPr/>
        </p:nvPicPr>
        <p:blipFill rotWithShape="1">
          <a:blip r:embed="rId4">
            <a:alphaModFix/>
          </a:blip>
          <a:srcRect l="24122" t="22491"/>
          <a:stretch/>
        </p:blipFill>
        <p:spPr>
          <a:xfrm>
            <a:off x="1055687" y="3414712"/>
            <a:ext cx="3622675" cy="2978150"/>
          </a:xfrm>
          <a:prstGeom prst="rect">
            <a:avLst/>
          </a:prstGeom>
          <a:noFill/>
          <a:ln>
            <a:noFill/>
          </a:ln>
        </p:spPr>
      </p:pic>
      <p:sp>
        <p:nvSpPr>
          <p:cNvPr id="381" name="Google Shape;381;p64"/>
          <p:cNvSpPr txBox="1"/>
          <p:nvPr/>
        </p:nvSpPr>
        <p:spPr>
          <a:xfrm>
            <a:off x="1055687" y="620712"/>
            <a:ext cx="10080625" cy="378460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Il Giappone resiste alla controffensiva americana nel Pacifico, impiegando anche </a:t>
            </a:r>
            <a:r>
              <a:rPr lang="en-US" sz="3000" b="0" i="1" u="none">
                <a:solidFill>
                  <a:srgbClr val="FFFFFF"/>
                </a:solidFill>
                <a:latin typeface="Arial"/>
                <a:ea typeface="Arial"/>
                <a:cs typeface="Arial"/>
                <a:sym typeface="Arial"/>
              </a:rPr>
              <a:t>kamikaze </a:t>
            </a:r>
            <a:r>
              <a:rPr lang="en-US" sz="3000" b="0" i="0" u="none">
                <a:solidFill>
                  <a:srgbClr val="FFFFFF"/>
                </a:solidFill>
                <a:latin typeface="Arial"/>
                <a:ea typeface="Arial"/>
                <a:cs typeface="Arial"/>
                <a:sym typeface="Arial"/>
              </a:rPr>
              <a:t>(piloti suicidi). Il presidente statunitense Truman usa la </a:t>
            </a:r>
            <a:r>
              <a:rPr lang="en-US" sz="3000" b="1" i="0" u="none">
                <a:solidFill>
                  <a:srgbClr val="009999"/>
                </a:solidFill>
                <a:latin typeface="Arial"/>
                <a:ea typeface="Arial"/>
                <a:cs typeface="Arial"/>
                <a:sym typeface="Arial"/>
              </a:rPr>
              <a:t>bomba atomica </a:t>
            </a:r>
            <a:r>
              <a:rPr lang="en-US" sz="3000" b="0" i="0" u="none">
                <a:solidFill>
                  <a:srgbClr val="FFFFFF"/>
                </a:solidFill>
                <a:latin typeface="Arial"/>
                <a:ea typeface="Arial"/>
                <a:cs typeface="Arial"/>
                <a:sym typeface="Arial"/>
              </a:rPr>
              <a:t>contro Hiroshima e Nagasaki (agosto 1945).</a:t>
            </a:r>
            <a:endParaRPr/>
          </a:p>
        </p:txBody>
      </p:sp>
      <p:sp>
        <p:nvSpPr>
          <p:cNvPr id="382" name="Google Shape;382;p64"/>
          <p:cNvSpPr txBox="1"/>
          <p:nvPr/>
        </p:nvSpPr>
        <p:spPr>
          <a:xfrm>
            <a:off x="7319962" y="3351212"/>
            <a:ext cx="3816350" cy="165735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a:solidFill>
                  <a:srgbClr val="FFFFFF"/>
                </a:solidFill>
                <a:latin typeface="Arial"/>
                <a:ea typeface="Arial"/>
                <a:cs typeface="Arial"/>
                <a:sym typeface="Arial"/>
              </a:rPr>
              <a:t>Il Giappone firma la resa incondizionata. Nel settembre 1945 finisce la guerra.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39"/>
          <p:cNvPicPr preferRelativeResize="0"/>
          <p:nvPr/>
        </p:nvPicPr>
        <p:blipFill rotWithShape="1">
          <a:blip r:embed="rId3">
            <a:alphaModFix/>
          </a:blip>
          <a:srcRect/>
          <a:stretch/>
        </p:blipFill>
        <p:spPr>
          <a:xfrm>
            <a:off x="3446462" y="1597025"/>
            <a:ext cx="5235575" cy="4702175"/>
          </a:xfrm>
          <a:prstGeom prst="rect">
            <a:avLst/>
          </a:prstGeom>
          <a:noFill/>
          <a:ln>
            <a:noFill/>
          </a:ln>
        </p:spPr>
      </p:pic>
      <p:sp>
        <p:nvSpPr>
          <p:cNvPr id="178" name="Google Shape;178;p39"/>
          <p:cNvSpPr txBox="1"/>
          <p:nvPr/>
        </p:nvSpPr>
        <p:spPr>
          <a:xfrm>
            <a:off x="1055687" y="193675"/>
            <a:ext cx="10017125" cy="276225"/>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strike="noStrike" cap="none">
                <a:solidFill>
                  <a:srgbClr val="BFBFBF"/>
                </a:solidFill>
                <a:latin typeface="Arial"/>
                <a:ea typeface="Arial"/>
                <a:cs typeface="Arial"/>
                <a:sym typeface="Arial"/>
              </a:rPr>
              <a:t>LA SECONDA GUERRA MONDIALE/L’INVASIONE DELLA POLONIA E LA “GUERRA LAMPO”</a:t>
            </a:r>
            <a:endParaRPr/>
          </a:p>
        </p:txBody>
      </p:sp>
      <p:sp>
        <p:nvSpPr>
          <p:cNvPr id="179" name="Google Shape;179;p39"/>
          <p:cNvSpPr txBox="1"/>
          <p:nvPr/>
        </p:nvSpPr>
        <p:spPr>
          <a:xfrm>
            <a:off x="3648075" y="620712"/>
            <a:ext cx="5033962" cy="165735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L’offensiva tedesca nel 1940</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0"/>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strike="noStrike" cap="none">
                <a:solidFill>
                  <a:srgbClr val="BFBFBF"/>
                </a:solidFill>
                <a:latin typeface="Arial"/>
                <a:ea typeface="Arial"/>
                <a:cs typeface="Arial"/>
                <a:sym typeface="Arial"/>
              </a:rPr>
              <a:t>LA SECONDA GUERRA MONDIALE</a:t>
            </a:r>
            <a:endParaRPr/>
          </a:p>
        </p:txBody>
      </p:sp>
      <p:sp>
        <p:nvSpPr>
          <p:cNvPr id="185" name="Google Shape;185;p40"/>
          <p:cNvSpPr txBox="1"/>
          <p:nvPr/>
        </p:nvSpPr>
        <p:spPr>
          <a:xfrm>
            <a:off x="1055687" y="1724025"/>
            <a:ext cx="9793287" cy="378460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Inizialmente l’Italia non interviene, ma i rapidi successi dell’esercito nazista convincono Mussolini della rapidità della guerra.</a:t>
            </a:r>
            <a:endParaRPr/>
          </a:p>
          <a:p>
            <a:pPr marL="0" marR="0" lvl="0" indent="0" algn="l" rtl="0">
              <a:lnSpc>
                <a:spcPct val="150000"/>
              </a:lnSpc>
              <a:spcBef>
                <a:spcPts val="100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L’Italia entra in guerra nel 1940, perdendo così gran parte dei suoi rapporti commerciali con l’Inghilterra.</a:t>
            </a:r>
            <a:endParaRPr/>
          </a:p>
        </p:txBody>
      </p:sp>
      <p:sp>
        <p:nvSpPr>
          <p:cNvPr id="186" name="Google Shape;186;p40"/>
          <p:cNvSpPr txBox="1">
            <a:spLocks noGrp="1"/>
          </p:cNvSpPr>
          <p:nvPr>
            <p:ph type="body" idx="1"/>
          </p:nvPr>
        </p:nvSpPr>
        <p:spPr>
          <a:xfrm>
            <a:off x="1055687" y="908050"/>
            <a:ext cx="10080625" cy="382587"/>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0"/>
              </a:spcBef>
              <a:spcAft>
                <a:spcPts val="0"/>
              </a:spcAft>
              <a:buClr>
                <a:srgbClr val="F3CF6D"/>
              </a:buClr>
              <a:buSzPts val="2100"/>
              <a:buFont typeface="Arial"/>
              <a:buNone/>
            </a:pPr>
            <a:r>
              <a:rPr lang="en-US" sz="2100" b="1" i="0" u="none">
                <a:solidFill>
                  <a:srgbClr val="F3CF6D"/>
                </a:solidFill>
                <a:latin typeface="Arial"/>
                <a:ea typeface="Arial"/>
                <a:cs typeface="Arial"/>
                <a:sym typeface="Arial"/>
              </a:rPr>
              <a:t>LA GUERRA INFURIA IN EUROPA</a:t>
            </a:r>
            <a:endParaRPr/>
          </a:p>
        </p:txBody>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41"/>
          <p:cNvPicPr preferRelativeResize="0"/>
          <p:nvPr/>
        </p:nvPicPr>
        <p:blipFill rotWithShape="1">
          <a:blip r:embed="rId3">
            <a:alphaModFix/>
          </a:blip>
          <a:srcRect/>
          <a:stretch/>
        </p:blipFill>
        <p:spPr>
          <a:xfrm>
            <a:off x="1055687" y="3001962"/>
            <a:ext cx="4752975" cy="3421062"/>
          </a:xfrm>
          <a:prstGeom prst="rect">
            <a:avLst/>
          </a:prstGeom>
          <a:noFill/>
          <a:ln>
            <a:noFill/>
          </a:ln>
        </p:spPr>
      </p:pic>
      <p:sp>
        <p:nvSpPr>
          <p:cNvPr id="192" name="Google Shape;192;p41"/>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strike="noStrike" cap="none">
                <a:solidFill>
                  <a:srgbClr val="BFBFBF"/>
                </a:solidFill>
                <a:latin typeface="Arial"/>
                <a:ea typeface="Arial"/>
                <a:cs typeface="Arial"/>
                <a:sym typeface="Arial"/>
              </a:rPr>
              <a:t>LA SECONDA GUERRA MONDIALE/LA GUERRA INFURIA IN EUROPA</a:t>
            </a:r>
            <a:endParaRPr/>
          </a:p>
        </p:txBody>
      </p:sp>
      <p:sp>
        <p:nvSpPr>
          <p:cNvPr id="193" name="Google Shape;193;p41"/>
          <p:cNvSpPr txBox="1"/>
          <p:nvPr/>
        </p:nvSpPr>
        <p:spPr>
          <a:xfrm>
            <a:off x="1055687" y="692150"/>
            <a:ext cx="10153650" cy="378460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La Francia chiede l’armistizio. Nel giugno 1940 la Francia settentrionale è sotto l’occupazione militare tedesca, mentre nel Sud si forma la </a:t>
            </a:r>
            <a:r>
              <a:rPr lang="en-US" sz="3000" b="1" i="0" u="none" strike="noStrike" cap="none">
                <a:solidFill>
                  <a:srgbClr val="009999"/>
                </a:solidFill>
                <a:latin typeface="Arial"/>
                <a:ea typeface="Arial"/>
                <a:cs typeface="Arial"/>
                <a:sym typeface="Arial"/>
              </a:rPr>
              <a:t>repubblica francese di Vichy</a:t>
            </a:r>
            <a:r>
              <a:rPr lang="en-US" sz="3000" b="0" i="0" u="none" strike="noStrike" cap="none">
                <a:solidFill>
                  <a:srgbClr val="FFFFFF"/>
                </a:solidFill>
                <a:latin typeface="Arial"/>
                <a:ea typeface="Arial"/>
                <a:cs typeface="Arial"/>
                <a:sym typeface="Arial"/>
              </a:rPr>
              <a:t>.</a:t>
            </a:r>
            <a:endParaRPr/>
          </a:p>
        </p:txBody>
      </p:sp>
      <p:sp>
        <p:nvSpPr>
          <p:cNvPr id="194" name="Google Shape;194;p41"/>
          <p:cNvSpPr txBox="1"/>
          <p:nvPr/>
        </p:nvSpPr>
        <p:spPr>
          <a:xfrm>
            <a:off x="6151562" y="2840037"/>
            <a:ext cx="4768850" cy="165735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A capo del </a:t>
            </a:r>
            <a:r>
              <a:rPr lang="en-US" sz="3000" b="1" i="0" u="none" strike="noStrike" cap="none">
                <a:solidFill>
                  <a:srgbClr val="FFFFFF"/>
                </a:solidFill>
                <a:latin typeface="Arial"/>
                <a:ea typeface="Arial"/>
                <a:cs typeface="Arial"/>
                <a:sym typeface="Arial"/>
              </a:rPr>
              <a:t>governo collaborazionista </a:t>
            </a:r>
            <a:r>
              <a:rPr lang="en-US" sz="3000" b="0" i="0" u="none" strike="noStrike" cap="none">
                <a:solidFill>
                  <a:srgbClr val="FFFFFF"/>
                </a:solidFill>
                <a:latin typeface="Arial"/>
                <a:ea typeface="Arial"/>
                <a:cs typeface="Arial"/>
                <a:sym typeface="Arial"/>
              </a:rPr>
              <a:t>(= collabora con gli occupanti) c’è il maresciallo Philippe Pétain.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42"/>
          <p:cNvPicPr preferRelativeResize="0"/>
          <p:nvPr/>
        </p:nvPicPr>
        <p:blipFill rotWithShape="1">
          <a:blip r:embed="rId3">
            <a:alphaModFix/>
          </a:blip>
          <a:srcRect t="5934" b="4731"/>
          <a:stretch/>
        </p:blipFill>
        <p:spPr>
          <a:xfrm>
            <a:off x="8818562" y="592137"/>
            <a:ext cx="2381250" cy="2836862"/>
          </a:xfrm>
          <a:prstGeom prst="rect">
            <a:avLst/>
          </a:prstGeom>
          <a:noFill/>
          <a:ln>
            <a:noFill/>
          </a:ln>
        </p:spPr>
      </p:pic>
      <p:pic>
        <p:nvPicPr>
          <p:cNvPr id="200" name="Google Shape;200;p42"/>
          <p:cNvPicPr preferRelativeResize="0"/>
          <p:nvPr/>
        </p:nvPicPr>
        <p:blipFill rotWithShape="1">
          <a:blip r:embed="rId4">
            <a:alphaModFix/>
          </a:blip>
          <a:srcRect/>
          <a:stretch/>
        </p:blipFill>
        <p:spPr>
          <a:xfrm>
            <a:off x="7535862" y="3490912"/>
            <a:ext cx="3640137" cy="2847975"/>
          </a:xfrm>
          <a:prstGeom prst="rect">
            <a:avLst/>
          </a:prstGeom>
          <a:noFill/>
          <a:ln>
            <a:noFill/>
          </a:ln>
        </p:spPr>
      </p:pic>
      <p:pic>
        <p:nvPicPr>
          <p:cNvPr id="201" name="Google Shape;201;p42"/>
          <p:cNvPicPr preferRelativeResize="0"/>
          <p:nvPr/>
        </p:nvPicPr>
        <p:blipFill rotWithShape="1">
          <a:blip r:embed="rId5">
            <a:alphaModFix/>
          </a:blip>
          <a:srcRect l="11924"/>
          <a:stretch/>
        </p:blipFill>
        <p:spPr>
          <a:xfrm>
            <a:off x="6816725" y="592137"/>
            <a:ext cx="2003425" cy="2836862"/>
          </a:xfrm>
          <a:prstGeom prst="rect">
            <a:avLst/>
          </a:prstGeom>
          <a:noFill/>
          <a:ln>
            <a:noFill/>
          </a:ln>
        </p:spPr>
      </p:pic>
      <p:sp>
        <p:nvSpPr>
          <p:cNvPr id="202" name="Google Shape;202;p42"/>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strike="noStrike" cap="none">
                <a:solidFill>
                  <a:srgbClr val="BFBFBF"/>
                </a:solidFill>
                <a:latin typeface="Arial"/>
                <a:ea typeface="Arial"/>
                <a:cs typeface="Arial"/>
                <a:sym typeface="Arial"/>
              </a:rPr>
              <a:t>LA SECONDA GUERRA MONDIALE/LA GUERRA INFURIA IN EUROPA</a:t>
            </a:r>
            <a:endParaRPr/>
          </a:p>
        </p:txBody>
      </p:sp>
      <p:sp>
        <p:nvSpPr>
          <p:cNvPr id="203" name="Google Shape;203;p42"/>
          <p:cNvSpPr txBox="1"/>
          <p:nvPr/>
        </p:nvSpPr>
        <p:spPr>
          <a:xfrm>
            <a:off x="1055687" y="908050"/>
            <a:ext cx="5616575" cy="2160587"/>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In Gran Bretagna il conservatore </a:t>
            </a:r>
            <a:r>
              <a:rPr lang="en-US" sz="3000" b="1" i="0" u="none" strike="noStrike" cap="none">
                <a:solidFill>
                  <a:srgbClr val="009999"/>
                </a:solidFill>
                <a:latin typeface="Arial"/>
                <a:ea typeface="Arial"/>
                <a:cs typeface="Arial"/>
                <a:sym typeface="Arial"/>
              </a:rPr>
              <a:t>Winston Churchill </a:t>
            </a:r>
            <a:r>
              <a:rPr lang="en-US" sz="3000" b="0" i="0" u="none" strike="noStrike" cap="none">
                <a:solidFill>
                  <a:srgbClr val="FFFFFF"/>
                </a:solidFill>
                <a:latin typeface="Arial"/>
                <a:ea typeface="Arial"/>
                <a:cs typeface="Arial"/>
                <a:sym typeface="Arial"/>
              </a:rPr>
              <a:t>guida un governo di coalizione nazionale.</a:t>
            </a:r>
            <a:endParaRPr/>
          </a:p>
        </p:txBody>
      </p:sp>
      <p:sp>
        <p:nvSpPr>
          <p:cNvPr id="204" name="Google Shape;204;p42"/>
          <p:cNvSpPr txBox="1"/>
          <p:nvPr/>
        </p:nvSpPr>
        <p:spPr>
          <a:xfrm>
            <a:off x="1055687" y="3429000"/>
            <a:ext cx="6264275" cy="165735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Nel 1940 l’aviazione tedesca bombarda Londra: è la “battaglia</a:t>
            </a:r>
            <a:endParaRPr/>
          </a:p>
          <a:p>
            <a:pPr marL="0" marR="0" lvl="0" indent="0" algn="l" rtl="0">
              <a:lnSpc>
                <a:spcPct val="150000"/>
              </a:lnSpc>
              <a:spcBef>
                <a:spcPts val="100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d’Inghilterra”. Gli Inglesi resistono agli attacchi aerei.</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43"/>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strike="noStrike" cap="none">
                <a:solidFill>
                  <a:srgbClr val="BFBFBF"/>
                </a:solidFill>
                <a:latin typeface="Arial"/>
                <a:ea typeface="Arial"/>
                <a:cs typeface="Arial"/>
                <a:sym typeface="Arial"/>
              </a:rPr>
              <a:t>LA SECONDA GUERRA MONDIALE/LA GUERRA INFURIA IN EUROPA</a:t>
            </a:r>
            <a:endParaRPr/>
          </a:p>
        </p:txBody>
      </p:sp>
      <p:sp>
        <p:nvSpPr>
          <p:cNvPr id="210" name="Google Shape;210;p43"/>
          <p:cNvSpPr txBox="1"/>
          <p:nvPr/>
        </p:nvSpPr>
        <p:spPr>
          <a:xfrm>
            <a:off x="1055687" y="620712"/>
            <a:ext cx="10080625" cy="2160587"/>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Gli Inglesi fronteggiano la </a:t>
            </a:r>
            <a:r>
              <a:rPr lang="en-US" sz="3000" b="0" i="1" u="none" strike="noStrike" cap="none">
                <a:solidFill>
                  <a:srgbClr val="FFFFFF"/>
                </a:solidFill>
                <a:latin typeface="Arial"/>
                <a:ea typeface="Arial"/>
                <a:cs typeface="Arial"/>
                <a:sym typeface="Arial"/>
              </a:rPr>
              <a:t>Luftwaffe </a:t>
            </a:r>
            <a:r>
              <a:rPr lang="en-US" sz="3000" b="0" i="0" u="none" strike="noStrike" cap="none">
                <a:solidFill>
                  <a:srgbClr val="FFFFFF"/>
                </a:solidFill>
                <a:latin typeface="Arial"/>
                <a:ea typeface="Arial"/>
                <a:cs typeface="Arial"/>
                <a:sym typeface="Arial"/>
              </a:rPr>
              <a:t>(aviazione tedesca) anche grazie al radar, apparecchio che rivela la posizione degli aerei nemici. </a:t>
            </a:r>
            <a:endParaRPr/>
          </a:p>
          <a:p>
            <a:pPr marL="0" marR="0" lvl="0" indent="0" algn="l" rtl="0">
              <a:lnSpc>
                <a:spcPct val="150000"/>
              </a:lnSpc>
              <a:spcBef>
                <a:spcPts val="100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La Royal Navy, la flotta militare inglese, combatte una guerra sottomarina contro i Tedeschi e con l’appoggio degli Stati Uniti. È la “</a:t>
            </a:r>
            <a:r>
              <a:rPr lang="en-US" sz="3000" b="1" i="0" u="none" strike="noStrike" cap="none">
                <a:solidFill>
                  <a:srgbClr val="009999"/>
                </a:solidFill>
                <a:latin typeface="Arial"/>
                <a:ea typeface="Arial"/>
                <a:cs typeface="Arial"/>
                <a:sym typeface="Arial"/>
              </a:rPr>
              <a:t>battaglia dell’Atlantico</a:t>
            </a:r>
            <a:r>
              <a:rPr lang="en-US" sz="3000" b="0" i="0" u="none" strike="noStrike" cap="none">
                <a:solidFill>
                  <a:srgbClr val="FFFFFF"/>
                </a:solidFill>
                <a:latin typeface="Arial"/>
                <a:ea typeface="Arial"/>
                <a:cs typeface="Arial"/>
                <a:sym typeface="Arial"/>
              </a:rPr>
              <a:t>” (1939-1945), in cui i sommergibili tedeschi (U-Boot) attaccano le navi mercantili inglesi.</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44"/>
          <p:cNvPicPr preferRelativeResize="0"/>
          <p:nvPr/>
        </p:nvPicPr>
        <p:blipFill rotWithShape="1">
          <a:blip r:embed="rId3">
            <a:alphaModFix/>
          </a:blip>
          <a:srcRect/>
          <a:stretch/>
        </p:blipFill>
        <p:spPr>
          <a:xfrm>
            <a:off x="1055687" y="1476375"/>
            <a:ext cx="10080625" cy="4938712"/>
          </a:xfrm>
          <a:prstGeom prst="rect">
            <a:avLst/>
          </a:prstGeom>
          <a:noFill/>
          <a:ln>
            <a:noFill/>
          </a:ln>
        </p:spPr>
      </p:pic>
      <p:sp>
        <p:nvSpPr>
          <p:cNvPr id="216" name="Google Shape;216;p44"/>
          <p:cNvSpPr txBox="1"/>
          <p:nvPr/>
        </p:nvSpPr>
        <p:spPr>
          <a:xfrm>
            <a:off x="4008437" y="474662"/>
            <a:ext cx="6840537" cy="165735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La battaglia dell’Atlantico</a:t>
            </a:r>
            <a:endParaRPr/>
          </a:p>
        </p:txBody>
      </p:sp>
      <p:sp>
        <p:nvSpPr>
          <p:cNvPr id="217" name="Google Shape;217;p44"/>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strike="noStrike" cap="none">
                <a:solidFill>
                  <a:srgbClr val="BFBFBF"/>
                </a:solidFill>
                <a:latin typeface="Arial"/>
                <a:ea typeface="Arial"/>
                <a:cs typeface="Arial"/>
                <a:sym typeface="Arial"/>
              </a:rPr>
              <a:t>LA SECONDA GUERRA MONDIALE/LA GUERRA INFURIA IN EUROPA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5"/>
          <p:cNvSpPr txBox="1"/>
          <p:nvPr/>
        </p:nvSpPr>
        <p:spPr>
          <a:xfrm>
            <a:off x="1055687" y="200025"/>
            <a:ext cx="6480175" cy="274637"/>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BFBFBF"/>
              </a:buClr>
              <a:buSzPts val="1200"/>
              <a:buFont typeface="Arial"/>
              <a:buNone/>
            </a:pPr>
            <a:r>
              <a:rPr lang="en-US" sz="1200" b="0" i="0" u="none" strike="noStrike" cap="none">
                <a:solidFill>
                  <a:srgbClr val="BFBFBF"/>
                </a:solidFill>
                <a:latin typeface="Arial"/>
                <a:ea typeface="Arial"/>
                <a:cs typeface="Arial"/>
                <a:sym typeface="Arial"/>
              </a:rPr>
              <a:t>LA SECONDA GUERRA MONDIALE</a:t>
            </a:r>
            <a:endParaRPr/>
          </a:p>
        </p:txBody>
      </p:sp>
      <p:sp>
        <p:nvSpPr>
          <p:cNvPr id="223" name="Google Shape;223;p45"/>
          <p:cNvSpPr txBox="1"/>
          <p:nvPr/>
        </p:nvSpPr>
        <p:spPr>
          <a:xfrm>
            <a:off x="1055687" y="1354137"/>
            <a:ext cx="9793287" cy="378460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Nel 1940 Mussolini attacca la Grecia, incontrando però la resistenza di gruppi armati di partigiani che svolgono azioni di guerriglia. Deve quindi chiedere l’aiuto di Hitler. </a:t>
            </a:r>
            <a:endParaRPr/>
          </a:p>
        </p:txBody>
      </p:sp>
      <p:sp>
        <p:nvSpPr>
          <p:cNvPr id="224" name="Google Shape;224;p45"/>
          <p:cNvSpPr txBox="1">
            <a:spLocks noGrp="1"/>
          </p:cNvSpPr>
          <p:nvPr>
            <p:ph type="body" idx="1"/>
          </p:nvPr>
        </p:nvSpPr>
        <p:spPr>
          <a:xfrm>
            <a:off x="1055687" y="908050"/>
            <a:ext cx="10080625" cy="382587"/>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0"/>
              </a:spcBef>
              <a:spcAft>
                <a:spcPts val="0"/>
              </a:spcAft>
              <a:buClr>
                <a:srgbClr val="F3CF6D"/>
              </a:buClr>
              <a:buSzPts val="2100"/>
              <a:buFont typeface="Arial"/>
              <a:buNone/>
            </a:pPr>
            <a:r>
              <a:rPr lang="en-US" sz="2100" b="1" i="0" u="none">
                <a:solidFill>
                  <a:srgbClr val="F3CF6D"/>
                </a:solidFill>
                <a:latin typeface="Arial"/>
                <a:ea typeface="Arial"/>
                <a:cs typeface="Arial"/>
                <a:sym typeface="Arial"/>
              </a:rPr>
              <a:t>LA GUERRA SI ESTENDE AL MONDO INTERO</a:t>
            </a:r>
            <a:endParaRPr/>
          </a:p>
        </p:txBody>
      </p:sp>
      <p:sp>
        <p:nvSpPr>
          <p:cNvPr id="225" name="Google Shape;225;p45"/>
          <p:cNvSpPr txBox="1"/>
          <p:nvPr/>
        </p:nvSpPr>
        <p:spPr>
          <a:xfrm>
            <a:off x="1073150" y="3716337"/>
            <a:ext cx="4951412" cy="2665412"/>
          </a:xfrm>
          <a:prstGeom prst="rect">
            <a:avLst/>
          </a:prstGeom>
          <a:noFill/>
          <a:ln w="38100" cap="flat" cmpd="sng">
            <a:solidFill>
              <a:srgbClr val="B6D9CF"/>
            </a:solid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47A4B3"/>
              </a:buClr>
              <a:buSzPts val="3000"/>
              <a:buFont typeface="Arial"/>
              <a:buNone/>
            </a:pPr>
            <a:r>
              <a:rPr lang="en-US" sz="3000" b="1" i="0" u="none" strike="noStrike" cap="none">
                <a:solidFill>
                  <a:srgbClr val="47A4B3"/>
                </a:solidFill>
                <a:latin typeface="Arial"/>
                <a:ea typeface="Arial"/>
                <a:cs typeface="Arial"/>
                <a:sym typeface="Arial"/>
              </a:rPr>
              <a:t>Partigiani</a:t>
            </a:r>
            <a:endParaRPr/>
          </a:p>
          <a:p>
            <a:pPr marL="0" marR="0" lvl="0" indent="0" algn="ctr" rtl="0">
              <a:lnSpc>
                <a:spcPct val="100000"/>
              </a:lnSpc>
              <a:spcBef>
                <a:spcPts val="0"/>
              </a:spcBef>
              <a:spcAft>
                <a:spcPts val="0"/>
              </a:spcAft>
              <a:buClr>
                <a:srgbClr val="EAEAEA"/>
              </a:buClr>
              <a:buSzPts val="2500"/>
              <a:buFont typeface="Arial"/>
              <a:buNone/>
            </a:pPr>
            <a:r>
              <a:rPr lang="en-US" sz="2500" b="0" i="0" u="none" strike="noStrike" cap="none">
                <a:solidFill>
                  <a:srgbClr val="EAEAEA"/>
                </a:solidFill>
                <a:latin typeface="Arial"/>
                <a:ea typeface="Arial"/>
                <a:cs typeface="Arial"/>
                <a:sym typeface="Arial"/>
              </a:rPr>
              <a:t>Gruppi armati irregolari che combattono contro gli occupanti del Paese</a:t>
            </a:r>
            <a:endParaRPr/>
          </a:p>
        </p:txBody>
      </p:sp>
      <p:sp>
        <p:nvSpPr>
          <p:cNvPr id="226" name="Google Shape;226;p45"/>
          <p:cNvSpPr txBox="1"/>
          <p:nvPr/>
        </p:nvSpPr>
        <p:spPr>
          <a:xfrm>
            <a:off x="6311900" y="3716337"/>
            <a:ext cx="4824412" cy="2665412"/>
          </a:xfrm>
          <a:prstGeom prst="rect">
            <a:avLst/>
          </a:prstGeom>
          <a:noFill/>
          <a:ln w="38100" cap="flat" cmpd="sng">
            <a:solidFill>
              <a:srgbClr val="B6D9CF"/>
            </a:solid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47A4B3"/>
              </a:buClr>
              <a:buSzPts val="3000"/>
              <a:buFont typeface="Arial"/>
              <a:buNone/>
            </a:pPr>
            <a:r>
              <a:rPr lang="en-US" sz="3000" b="1" i="0" u="none" strike="noStrike" cap="none">
                <a:solidFill>
                  <a:srgbClr val="47A4B3"/>
                </a:solidFill>
                <a:latin typeface="Arial"/>
                <a:ea typeface="Arial"/>
                <a:cs typeface="Arial"/>
                <a:sym typeface="Arial"/>
              </a:rPr>
              <a:t>Guerriglia</a:t>
            </a:r>
            <a:endParaRPr/>
          </a:p>
          <a:p>
            <a:pPr marL="0" marR="0" lvl="0" indent="0" algn="ctr" rtl="0">
              <a:lnSpc>
                <a:spcPct val="100000"/>
              </a:lnSpc>
              <a:spcBef>
                <a:spcPts val="0"/>
              </a:spcBef>
              <a:spcAft>
                <a:spcPts val="0"/>
              </a:spcAft>
              <a:buClr>
                <a:srgbClr val="EAEAEA"/>
              </a:buClr>
              <a:buSzPts val="2500"/>
              <a:buFont typeface="Arial"/>
              <a:buNone/>
            </a:pPr>
            <a:r>
              <a:rPr lang="en-US" sz="2500" b="0" i="0" u="none" strike="noStrike" cap="none">
                <a:solidFill>
                  <a:srgbClr val="EAEAEA"/>
                </a:solidFill>
                <a:latin typeface="Arial"/>
                <a:ea typeface="Arial"/>
                <a:cs typeface="Arial"/>
                <a:sym typeface="Arial"/>
              </a:rPr>
              <a:t>Tattica di guerra usata da formazioni irregolari che consiste in attacchi veloci e sabotaggi</a:t>
            </a:r>
            <a:endParaRPr/>
          </a:p>
        </p:txBody>
      </p:sp>
    </p:spTree>
  </p:cSld>
  <p:clrMapOvr>
    <a:masterClrMapping/>
  </p:clrMapOvr>
  <p:transition>
    <p:push/>
  </p:transition>
</p:sld>
</file>

<file path=ppt/theme/theme1.xml><?xml version="1.0" encoding="utf-8"?>
<a:theme xmlns:a="http://schemas.openxmlformats.org/drawingml/2006/main" name="VUOTA - COPERTINA-numero sfondo img">
  <a:themeElements>
    <a:clrScheme name="">
      <a:dk1>
        <a:srgbClr val="000000"/>
      </a:dk1>
      <a:lt1>
        <a:srgbClr val="2A2A2A"/>
      </a:lt1>
      <a:dk2>
        <a:srgbClr val="A7A7A7"/>
      </a:dk2>
      <a:lt2>
        <a:srgbClr val="535353"/>
      </a:lt2>
      <a:accent1>
        <a:srgbClr val="4472C4"/>
      </a:accent1>
      <a:accent2>
        <a:srgbClr val="ED7D31"/>
      </a:accent2>
      <a:accent3>
        <a:srgbClr val="ACACAC"/>
      </a:accent3>
      <a:accent4>
        <a:srgbClr val="000000"/>
      </a:accent4>
      <a:accent5>
        <a:srgbClr val="B0BCDE"/>
      </a:accent5>
      <a:accent6>
        <a:srgbClr val="D7712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UOTA - NEG-bastoni-PARAGRAFO-con-titoletto (paragrafo graziato)">
  <a:themeElements>
    <a:clrScheme name="">
      <a:dk1>
        <a:srgbClr val="000000"/>
      </a:dk1>
      <a:lt1>
        <a:srgbClr val="2A2A2A"/>
      </a:lt1>
      <a:dk2>
        <a:srgbClr val="A7A7A7"/>
      </a:dk2>
      <a:lt2>
        <a:srgbClr val="535353"/>
      </a:lt2>
      <a:accent1>
        <a:srgbClr val="4472C4"/>
      </a:accent1>
      <a:accent2>
        <a:srgbClr val="ED7D31"/>
      </a:accent2>
      <a:accent3>
        <a:srgbClr val="ACACAC"/>
      </a:accent3>
      <a:accent4>
        <a:srgbClr val="000000"/>
      </a:accent4>
      <a:accent5>
        <a:srgbClr val="B0BCDE"/>
      </a:accent5>
      <a:accent6>
        <a:srgbClr val="D7712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UOTA">
  <a:themeElements>
    <a:clrScheme name="">
      <a:dk1>
        <a:srgbClr val="000000"/>
      </a:dk1>
      <a:lt1>
        <a:srgbClr val="2A2A2A"/>
      </a:lt1>
      <a:dk2>
        <a:srgbClr val="A7A7A7"/>
      </a:dk2>
      <a:lt2>
        <a:srgbClr val="535353"/>
      </a:lt2>
      <a:accent1>
        <a:srgbClr val="4472C4"/>
      </a:accent1>
      <a:accent2>
        <a:srgbClr val="ED7D31"/>
      </a:accent2>
      <a:accent3>
        <a:srgbClr val="ACACAC"/>
      </a:accent3>
      <a:accent4>
        <a:srgbClr val="000000"/>
      </a:accent4>
      <a:accent5>
        <a:srgbClr val="B0BCDE"/>
      </a:accent5>
      <a:accent6>
        <a:srgbClr val="D7712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1230</Words>
  <Application>Microsoft Office PowerPoint</Application>
  <PresentationFormat>Personalizzato</PresentationFormat>
  <Paragraphs>86</Paragraphs>
  <Slides>28</Slides>
  <Notes>28</Notes>
  <HiddenSlides>0</HiddenSlides>
  <MMClips>0</MMClips>
  <ScaleCrop>false</ScaleCrop>
  <HeadingPairs>
    <vt:vector size="6" baseType="variant">
      <vt:variant>
        <vt:lpstr>Caratteri utilizzati</vt:lpstr>
      </vt:variant>
      <vt:variant>
        <vt:i4>4</vt:i4>
      </vt:variant>
      <vt:variant>
        <vt:lpstr>Tema</vt:lpstr>
      </vt:variant>
      <vt:variant>
        <vt:i4>3</vt:i4>
      </vt:variant>
      <vt:variant>
        <vt:lpstr>Titoli diapositive</vt:lpstr>
      </vt:variant>
      <vt:variant>
        <vt:i4>28</vt:i4>
      </vt:variant>
    </vt:vector>
  </HeadingPairs>
  <TitlesOfParts>
    <vt:vector size="35" baseType="lpstr">
      <vt:lpstr>Arial</vt:lpstr>
      <vt:lpstr>Open Sans</vt:lpstr>
      <vt:lpstr>Open Sans SemiBold</vt:lpstr>
      <vt:lpstr>Calibri</vt:lpstr>
      <vt:lpstr>VUOTA - COPERTINA-numero sfondo img</vt:lpstr>
      <vt:lpstr>VUOTA - NEG-bastoni-PARAGRAFO-con-titoletto (paragrafo graziato)</vt:lpstr>
      <vt:lpstr>VUOTA</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GIUSI</dc:creator>
  <cp:lastModifiedBy>GIUSI</cp:lastModifiedBy>
  <cp:revision>1</cp:revision>
  <dcterms:modified xsi:type="dcterms:W3CDTF">2021-02-22T08:50:34Z</dcterms:modified>
</cp:coreProperties>
</file>